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3" r:id="rId3"/>
    <p:sldId id="262" r:id="rId4"/>
    <p:sldId id="269" r:id="rId5"/>
    <p:sldId id="267" r:id="rId6"/>
    <p:sldId id="268" r:id="rId7"/>
    <p:sldId id="265" r:id="rId8"/>
    <p:sldId id="261" r:id="rId9"/>
    <p:sldId id="264" r:id="rId10"/>
    <p:sldId id="270" r:id="rId11"/>
    <p:sldId id="273" r:id="rId12"/>
    <p:sldId id="272" r:id="rId13"/>
    <p:sldId id="271" r:id="rId14"/>
    <p:sldId id="260" r:id="rId15"/>
    <p:sldId id="259" r:id="rId16"/>
    <p:sldId id="258" r:id="rId17"/>
    <p:sldId id="296" r:id="rId18"/>
    <p:sldId id="274" r:id="rId19"/>
    <p:sldId id="275" r:id="rId20"/>
    <p:sldId id="276" r:id="rId21"/>
    <p:sldId id="295" r:id="rId22"/>
    <p:sldId id="294" r:id="rId23"/>
    <p:sldId id="282" r:id="rId24"/>
    <p:sldId id="297" r:id="rId25"/>
    <p:sldId id="286" r:id="rId26"/>
    <p:sldId id="283" r:id="rId27"/>
    <p:sldId id="285" r:id="rId28"/>
    <p:sldId id="291" r:id="rId29"/>
    <p:sldId id="290" r:id="rId30"/>
    <p:sldId id="289" r:id="rId31"/>
    <p:sldId id="287" r:id="rId32"/>
    <p:sldId id="288" r:id="rId33"/>
    <p:sldId id="284" r:id="rId34"/>
    <p:sldId id="293"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449" autoAdjust="0"/>
    <p:restoredTop sz="94660"/>
  </p:normalViewPr>
  <p:slideViewPr>
    <p:cSldViewPr>
      <p:cViewPr varScale="1">
        <p:scale>
          <a:sx n="45" d="100"/>
          <a:sy n="45" d="100"/>
        </p:scale>
        <p:origin x="-84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9B0F9C6-B32B-4825-8641-6EDEC255571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0F9C6-B32B-4825-8641-6EDEC255571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0F9C6-B32B-4825-8641-6EDEC255571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0F9C6-B32B-4825-8641-6EDEC255571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0F9C6-B32B-4825-8641-6EDEC255571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0F9C6-B32B-4825-8641-6EDEC255571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B0F9C6-B32B-4825-8641-6EDEC255571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B0F9C6-B32B-4825-8641-6EDEC255571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B0F9C6-B32B-4825-8641-6EDEC255571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0F9C6-B32B-4825-8641-6EDEC255571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7D19F7-112B-4169-BF8D-B87255BC3AA2}" type="datetimeFigureOut">
              <a:rPr lang="en-GB" smtClean="0"/>
              <a:pPr/>
              <a:t>18/09/2014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9B0F9C6-B32B-4825-8641-6EDEC255571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7D19F7-112B-4169-BF8D-B87255BC3AA2}" type="datetimeFigureOut">
              <a:rPr lang="en-GB" smtClean="0"/>
              <a:pPr/>
              <a:t>18/09/2014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B0F9C6-B32B-4825-8641-6EDEC255571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url?sa=i&amp;rct=j&amp;q=&amp;esrc=s&amp;source=images&amp;cd=&amp;cad=rja&amp;uact=8&amp;docid=JyCx2BvrfArwGM&amp;tbnid=qHokMDXviicygM:&amp;ved=0CAUQjRw&amp;url=https://www.lds.org/prophets-and-apostles/unto-all-the-world/the-twelve-and-the-seventy-part-one?lang=eng&amp;ei=lY7oU6nmGYGM7Qai7YGYAw&amp;bvm=bv.72676100,d.ZGU&amp;psig=AFQjCNFtmMq84O1cSaXZ1N4DoZMD4XMsUw&amp;ust=1407835941450905"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amp;esrc=s&amp;source=images&amp;cd=&amp;cad=rja&amp;uact=8&amp;docid=5MESZwKeHbDoiM&amp;tbnid=82cNhOSX72j0HM:&amp;ved=0CAUQjRw&amp;url=http://thirdreichocculthistory.blogspot.com/2012/02/hitler-and-jews.html&amp;ei=66joU-H1HOO57Aa_voG4DQ&amp;bvm=bv.72676100,d.ZGU&amp;psig=AFQjCNEo9eITvEacb-dz2xlB17GBJej89w&amp;ust=140784290381187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amp;esrc=s&amp;source=images&amp;cd=&amp;cad=rja&amp;uact=8&amp;docid=z2UyJxV-4PUJyM&amp;tbnid=o1LxbmFVyhL4eM:&amp;ved=0CAcQjRw&amp;url=http://dnaconsultants.com/_blog/DNA_Consultants_Blog/post/TatarKhazar_Marker_Renamed_Jewish_IV/&amp;ei=rs8ZVLH0FMjh8AXS5IKABA&amp;bvm=bv.75097201,d.dGc&amp;psig=AFQjCNGVYJzs5yKHDhDckAaZRNLMHrLOXA&amp;ust=141106405118282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uk/url?sa=i&amp;rct=j&amp;q=&amp;esrc=s&amp;source=images&amp;cd=&amp;cad=rja&amp;uact=8&amp;docid=at3PFs6zzBambM&amp;tbnid=NxFiOx56e7Yx5M:&amp;ved=0CAUQjRw&amp;url=http://www.lookandlearn.com/history-images/M011798/The-Stoning-of-Stephen?img=0&amp;search=Saint+Stephen&amp;bool=phrase&amp;ei=UanoU5eIObLy7AbEqIHoDQ&amp;bvm=bv.72676100,d.ZGU&amp;psig=AFQjCNHv-76ocLj6cclW9HwBDbihARY4Ug&amp;ust=140784300554508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uk/url?sa=i&amp;rct=j&amp;q=&amp;esrc=s&amp;source=images&amp;cd=&amp;cad=rja&amp;uact=8&amp;docid=_beSf5PKp3JacM&amp;tbnid=s7-DybvzN0m9zM:&amp;ved=0CAUQjRw&amp;url=http://biblebarnblog.net/products-page/abeka-flash-a-cards/a-beka-flash-a-cards-life-of-paul-series/&amp;ei=7KnoU8OADejG7AaQyYHoDQ&amp;bvm=bv.72676100,d.ZGU&amp;psig=AFQjCNFEzPaPer6qd0UFP58Db74D31ZckQ&amp;ust=140784312928306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amp;esrc=s&amp;source=images&amp;cd=&amp;cad=rja&amp;uact=8&amp;docid=fG1R9FdH6-2QMM&amp;tbnid=fTzH65fIF5U7iM:&amp;ved=0CAUQjRw&amp;url=http://www.comfortencouragement.org/2014/scriptures/meditation-that-builds-you-up-and-never-tears-you-down/&amp;ei=RqroU_XEL-mw7AaY14HoDQ&amp;bvm=bv.72676100,d.ZGU&amp;psig=AFQjCNFEzPaPer6qd0UFP58Db74D31ZckQ&amp;ust=140784312928306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uk/url?sa=i&amp;rct=j&amp;q=&amp;esrc=s&amp;source=images&amp;cd=&amp;cad=rja&amp;uact=8&amp;docid=MxhUknAsjzCZlM&amp;tbnid=2T0oeWzG6DF0sM:&amp;ved=0CAUQjRw&amp;url=http://blog.sqlauthority.com/2013/07/08/sql-difference-between-and-operator-used-for-not-equal-to-operation/&amp;ei=JavoU-OeJZHB7AbcqoGYDg&amp;bvm=bv.72676100,d.ZGU&amp;psig=AFQjCNG3BUbDscAUi1756FQgyc87SRpUaA&amp;ust=1407843440055209"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docid=PFcsitI9VkaVpM&amp;tbnid=vkdF7qPa_T2kTM:&amp;ved=0CAUQjRw&amp;url=http://commons.wikimedia.org/wiki/File:TissotBeatitudes.JPG&amp;ei=MI7oU6bZBomr0QWD7YDQBQ&amp;bvm=bv.72676100,d.ZGU&amp;psig=AFQjCNGbI5WezPmBjgdt1id0hhy3FtVXDw&amp;ust=140783596883740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source=images&amp;cd=&amp;cad=rja&amp;uact=8&amp;docid=O-GpsWetJ9nTJM&amp;tbnid=cC2Wi24s-7ByOM:&amp;ved=0CAUQjRw&amp;url=http://www.thevikingstore.co.uk/larp-roman-sword-994-p.asp&amp;ei=v5PoU-qyMujH7AbG5YCwAQ&amp;bvm=bv.72676100,d.ZGU&amp;psig=AFQjCNGz-kMC2N8iiccegGnbhZ6RW0RFSg&amp;ust=140783737432977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Commissions of Christ      </a:t>
            </a:r>
            <a:fld id="{B0E4B8F2-2EBC-4FCC-960E-5F7EB3046E02}" type="slidenum">
              <a:rPr lang="en-GB" smtClean="0"/>
              <a:pPr/>
              <a:t>1</a:t>
            </a:fld>
            <a:endParaRPr lang="en-GB" dirty="0"/>
          </a:p>
        </p:txBody>
      </p:sp>
      <p:sp>
        <p:nvSpPr>
          <p:cNvPr id="2" name="Content Placeholder 1"/>
          <p:cNvSpPr>
            <a:spLocks noGrp="1"/>
          </p:cNvSpPr>
          <p:nvPr>
            <p:ph idx="1"/>
          </p:nvPr>
        </p:nvSpPr>
        <p:spPr>
          <a:xfrm>
            <a:off x="872067" y="1988840"/>
            <a:ext cx="7408333" cy="4137323"/>
          </a:xfrm>
        </p:spPr>
        <p:txBody>
          <a:bodyPr/>
          <a:lstStyle/>
          <a:p>
            <a:endParaRPr lang="en-GB" dirty="0" smtClean="0"/>
          </a:p>
          <a:p>
            <a:endParaRPr lang="en-GB" dirty="0"/>
          </a:p>
        </p:txBody>
      </p:sp>
      <p:sp>
        <p:nvSpPr>
          <p:cNvPr id="9218" name="AutoShape 2" descr="data:image/jpeg;base64,/9j/4AAQSkZJRgABAQAAAQABAAD/2wCEAAkGBhMSERUUExQVFRUWGBoYGBgXGBgZHxgcGBgXGBUXGBgXGyYeGBwjHBcWHy8gJCcpLCwsHB4xNTAqNSYsLCkBCQoKDgwOGg8PGiwkHyQsLCwsLCwsLCwsLCwsLCwsKSwsLCwsLCwsLCwsLCwsLCwsLCwsLCwsLCwsLCwsLCwsLP/AABEIAKwBJQMBIgACEQEDEQH/xAAbAAACAgMBAAAAAAAAAAAAAAAEBQMGAQIHAP/EAEEQAAECAwYEAwYDCAAGAwEAAAECEQADIQQFEjFBUQZhcYETIpEyobHB0fBCUuEHFBUjYoKS8RYzQ3KislPC0iT/xAAZAQADAQEBAAAAAAAAAAAAAAABAgMABAX/xAAlEQACAgIDAQACAgMBAAAAAAAAAQIREiEDMUFRE2EiMgQUkUL/2gAMAwEAAhEDEQA/AOslEY8OCMEYwwyJuIMZcY8OCSmMeHBFxBxKjPhRL4Zj2CMCiIIjcIjOGNgIwaMYYwURJGRGDRF4cbCXG7RthjBxI/DjYIiQCNwIFhUSEJjcJjYmMPAGxPNGCIy8akxg0YaMR4mMGAajBMalUeUY1xxqAexx4sY9ijzjeMCjBAjXDGxEaERqFo8EiNwI0EbAxjUbx5owI88E1GCmPJTHsQjIUN4JsTIEZwRjFGQYxqPeHHgiNvEG4iGfbEpDggnSsBug4ksegBd8IABJFY9CPmivRsWEfxhLtiD940XfcsZrR3LfEwjRc614fESkAOAAaqFKqUCQ+W7wXd91BAJUAa5YUnCxzSczpCrkHwYYriWUHq7V8oUfgIjPFcrZXLyqD9HEa/wxLFsTkufMokkbl+3pEqLMhLkOWqRU9S2Txs2FQI18S/lkqPcfJz7oHn8QTG8qJQ5KWpxyIwisbm6kguJYcioVUNmSkFmOfrC+1XckFIZJWcxhxMDmAcXlHM7xNzl0NggdfGc5NFS0ODm9D0Y1ghHFkxQ8qRzdCqd3PvaC5dxJSggJZTO9HB5Z5NlAqbmWuviKQwq7KrvoGbSA5T8YcI/Dw4gtCjQJA5gV95LwZJveb+JUkcmX9BESrgQ74lbgP89XpG6ruSBQlFKUeveEy5PocIki7+WHok8wC3vVX3Qtm8STlKYLKQ1GQM+ZLxMu5lH/AKhpX2RX/uD/AAEYtUtZlgS8JdwFJSRUZg1KU7OfSDc/WDFACb7tP/yE86fBqdo9/wATWlGav8kj6RMq5ZykeZSAwdzUnlQPzziOyXISrCtXlYkhAIL6CocjnC5temxPS+LLQfxS/wDxHugocQWg5FH32hXe91y5dE+JMVmzEsMgCBlWkLpSmxVMts2CjXIJdvK5jOc/ouJZxfs/dPv+kYmcRzv6exT84Q2fCsVmqSrZ8T9CWFTXlBKrPMSkqExyMwUltvaDwVyT+mwsZp4hmalQ7IjVfEUwfn64RCS0zpiQCoFIOWIEE9Bl74GTjWaFgdSwHqS0H83IDBD4cTE/9Qjs3yjYX8/4yen6CKxNfLxH6UHrrGtnsKlh0uWzb7rDrmkK+NeFuF8EM6j3/WJE3ufzGKvJoM3HeCkWkaE+sD/Yl8N+P9lh/jLaxr/HPt4rhWfw19PpGvjLG/dvpG/2P0DD9lnTeo5+sSC8xFYFtVrTqAIx+9K+/wDcUXMmJi0Wf+LAf7jP8WRqYrSZxP39I2lTj/SOpb5RRckQUywqveWNSeg+saG+hok9y0KBj2SehESJCth6iGzj9DjIPVeytGHrEJvGYfxHtSB1BW0Rkn8pjZL6bF/Agzycy/UxGq0AaxAJh1SfSBbdNLMA758vXOEnOlYyhZrbLMVqdJW39JPfWPQrVeihRyAAP1j0eY5b2i9Pwvtm4mQpWHIGjmjbPDaQoHzOC+RFenXKK1Z1sE4UJdDsqoLnMnfvSN5VtnPi8TMijAjJo61NDYMsMxdcxXNyAX01yiIz2/GK7cwNzCiZeswvRPpn9I1l3gtNGSK7HXPWD+SKDhIbWy1pSGU5J2C+n4QYGXfSAQFFTEOFAAhg2R1zgJNvWHqkA5hv1eBbWRMSxYD8qQAMwXbfn13hZTQfxyH6LYClKpYUsK/KnszE0rGVWouRhAIZsRAqXYCp2ctvFZs9iSliFrBBcMrk220GWm2qUzkFv6Uj1Yc4XJDrikN02lIUtONIFGDg1L4qHn9mJFTk+yCxoBhbkMg7Co2iqrlAgAuycuvKMy7Rg9lRByzO7mnrA/IvTfjYxt1unyV4/DeWM6pqFNmSMSfMrnE9gvYTEJAKfZ9lIV5S5ZgAwAH2HhTNvBRcYiXO5rEFnnFIYEgVyp96RJ8ifQVxv6W1ZJCfNkHqCC4d9wIGRMdTlQYEE0USzFmYtu/q0JFT1/mUe5jWWlk1BPYmBmg4L1jYKQEEpQU5PiKnqM/Nn8BAtqs0p1kISkqZ1Y04jvhDnvvC8zw5cffeMS5w0G8N+SvBcY/SUXbLQQ9Vs5UToXySk0O0GCalk4RhqSQ+eIMXDM8Ljaa+yY28ZX5feIV8r+BUIfRki3hRwrTTMOHr0IppHrRPSpJBaujFtHGm0AYy4JzGjxr+8HUDsf0jfln4ZxivTVUgOfKDRgSxb1q2caokpSSpIqebNyzyiXzEEsOVft4jTLW7lm2DQVKbEagjAsq15nFX8qdN1AfdI2Rdik5pFOpDud+0MrKkIQVLcAbAlySAKa1MCWziMJWkTpSpaFFgXBLfmOGjdCYpUl29iKOW0gObZCQQCE5Mw9a57xELvX+ceh+sOrRZm58+XKBZSkuzvTtCOMr2wa+CmZKmAkVLUGXwePIs6yXwn1EPJctJ58qRsZKRFcUiVX0IVJmAnyKHQPGBNU4bPmD9Ib2i2S0+0eo22faNP3lJQZkt1tTCCz8nMGnX6GUVdAE1Z3Y9PflGn72fzGh2gKdxqymCUsDV1H45Q+k2hM1CVCoUHqHg24+DuDXYF/FVgUFOkeVeUzUH0gs2VOwHaIxZk9e7fOBm14agVN4r1eNl3wQKhxuRBpsqGJ5c/iYWS7F4hJKmSzh69COTPAfKvUMoC+bPQwGrkk4Xdz8BHoJ/cJTnCxah836R6IPBux8GMkXo2SfUn6RkXkp3YffaBRKUaivQfrHikO9Y10NdhZvFWbAe6IlXscmD/e4iHwwcvR43TYy+VOsbIZWaTLxUHJKUgZkmnrSMWO9UTCyJyFHZJ+WcVb9ok8oTKQkslalPmxKQGFH3pBnDS5apiMIScKDXAMSaMQVg6vFPx3DKxVNuTXwssxStVGB1LUfxZ6l4bJkJIrWAZ6UA5mIKx3vshMhTUX/ic/Wo9IFt1sRKbGpSTzq+9NucGLUlixHpHPON7yItGAP5UJ3q7mnrHRxRzlTIT0rRe7Db5SyMMxKn0q/oYOFqUMikDp9I5pwrY1TJqBOPlxBSUgkVrQsX0fpHQbStIfGGDF60ZqmvKF5eNRnUR1bVsQI4mnTpqx4i0IQcpSQVKZTZkGkSXnxbMSUoClNhqQAlSiSSCdvLhy6xVJNmmS1rXKJWgKIxAFtWfbl3ja0XbMKkrUGDAqG2zvv/ALzjo/FEyf8A0vXDF4mcppqioqDofPymtcjnlD+0yhowOvWKNdMuahJmBJCElQSXHt4dncMCfdBEy9lJUEuT53zq4ThJroCfWE/FabJcklmoohN9+NOmB1shwAktQE6PU0MTTuL/AAXQAVNUYjVIKU4RQ1Dv2aA75uM2cS50oLKZqcWJRdyB5yNQS2Jy7u8V2/LpmpUlapZCZgBBAJSaZYiM6H0ikeOLeykpXE6Tw3fQtQIAeYmpFWbflWD7dKK0lIBCnoQSKjKKr+zaQJSyihXNl4negCVVTT5xejMUmhG+TGsR5IpSpCf1FtxzsbpWfOkkENV4cGSRpWCrvsCVTkzinzIBDt7TghiNWrDadZJRyOEs5GY6t2ikIUtCTqTtCeUMaFILjECl6UcM8UW+C6VS/MVAmiiSQUuFBJJoKZcxHVpN0y8OJyrvCifwJKmT1TiopxZpSEh+7epgzg2V4ZqF2Jrjthn2eUpQPsgHqk4X7tC+6pJE+YkFvCSUkaF1UI5AD3xfE3fKSlKEoAHshiXGZz9YpaLKpN5WgOwEsHd3KCP/ALVgyj0JepBU6eUAsHIDgDU7ZZmOe3xxpaDMKklSAKYajD8K846PakHDXMaxRuI7tHigullg4sgw5AbkO/Iwn/qg8EdFetN7KIBBJxjEX3OZhtwna1ql2lIJLIQrX8KiS3Nn98H3fwKFJC1qX4RCcIAZbF6l6AHNqlosV2cK2aSFLRjOIYFBRBBCg1QAIrusWGWOWS7OaWuWCSpFQ5BYHr9YufBk+YqThw0SWBGrkn3PEF+3SmQkKCQEv/0wychhcZgl9TX4KLDxGpMwCVicflFOhGvSHXE2izUWrujoqpOEOsupqJBr32gVaiTkB2+sZu28haJYWABooag/TWCRJEcc006JrXYNMCmbfPIfCBLVaUpISX+9IaKkDRoXXzJDB1pxVYOa+giEkx0xauxy3dIJB1LMd2j0ay7uWwKUFQIdnFHfrGYVsokqDFyUAUJf0/URmVPZgfMNXq3SCxdiSHLqbme0GWO50u+EAakgv0G5irfw41L9Aki7yoOlKvSnfaFnEVtNkQlSkgqWpgArQB1KLZM4Dc4uSSigIZIyT8zuY59+0O1InWhMsD/lJYn+pRxEdqRbi4lKSsTn53CDoV2m3SrRgxlJIYpLNhKvK+bHocj6wdYLql2aYhbhSpqSUkUADfFVf8Yo09ZlnCRq/Vwx+A9DDiw34JiUg4sSXcqKWZl4QlmZnOe8ds+JOq6OKPLOMW7tnRBLxB0nEOh76xEbtXvToY24RtWOQaMxqk6UDN1qSN4eEg01jkfGoujsjzSkkyl31bZdlUEzFKxKDpSlLuHIdyQBUGKze17SpzHwkFhRSxX1Gdcn3ygz9odiUm041FwtIbkE0KW5Z9+sVYoKyNB+jx2ccOOMVIhOfI5YoaXXeol2pE1zgHlUMqEMSlga17tFjv281S2wglKtThWk0fCzMoMQ6c2PeEVjsyAlDpFQH9KwdeV2KQy5YPg+yTmz+ziGo2JyIoRC1CcsqOnicl2zazqlyleOAwUzJGgIBKSDRQSaPsBE94Xz4yBg8qknGU/hVRik0f2XEB2mSFeWrkeWjNhFCX0qISJmKRNUlWYNff8AWHoZvdsuc++0TEyk+H4S0owzEgKw4go0BOdO+YhxY+GZBs+JeMLKXUoMSSs0QEnXzAaVMURFsGPEoJDnqoMxUS1G+pjoUm0lMiUc3IPoFM3doEqxpiVU8o3saT8VjsfmSmZ4MokY1BTsFFJNBkQ2WmescMvjiSZaZniTVlRZgMgBoEpFEjkI6x/xAVlaV4VciAQ34hhNMnLaxz39pVhs6RJmSJaZSlA+IE0BdsKgnIfiyiXHypyxopPicY3YDwpbpi7TLRLUpBUrC4NWcR3EMlaWqlYLFWhAdu4c9jHB+A6WySf6v0i08ScdTFhMuzkjwilSlZEqSS4GwzB3rpDcnGpsWLpHXEWohjiTzSag92cH7aMptKj5g6FClAVj3VI1yiq3VeXjykTUHED1oRmK84sEqccjQxCDb0xHJxH902o+EjFmSezkk55UETW60EAiF8q0ploC1lkJSSonSoDmNZvEtkIcz5RZ6BQL9j/qOhJmbBL3vPDgIJZz8qd6jvC+8JwmWtSkZtLQltAkrUok6vjHpGnEN6SZmAIUFGpwoYgU8oJBYAfKIblntKdg7mvRqQsnWhLZNfV4iTLUpWQHrsM945xJthnWmUVefFMQVDliDjo3uEPOP7dNJlYUYpb1INcZLB+2XMmK9ZpapdqdZCQHIVmPy71ZxSNCNuzpg8eNs6Cu3FSVKxkKcMMnw5gAxCibTPMOO0ASraoISJiMQGSkjPmwq/SBrFaSaAuBkeTqrBcTlyfo9/eh+IBSCk4gdWIcd3ii2SzS5M6YlJVRainEAHQ7pr0aLFaJ5CVahnb75tFfvu81AjECwQEqDgFwSxTnQpI/xh+Myd2OrqtikWtkvgtAqPyrQ7n0+MWsSjuPURze6L2SbRZwApKhNDgtkoYaH+4bR0iYoJqaRzf5GpI64q1bNVSjuPWE011KPiHy92Dct4azbWkB8LvQatzpHrQiVMJS4BSAc99z298cc1Jq0UhSFtls8xKRhLggEBwGfcPGYFvm3ITMZJyzd683GZ/SPROpIrotRlNmfvsI8lCdPcYjXaSdBGFp1NOkdDi14ecpWbzCpCFFAUogEhNPMQKJruaRyaTPXMnqCkqTM8xUDmC/mcEUNY6sm0HKpjnnF96CVbzMLEy2SQzYgUCgP92Zf0jo45Yp0tiT41OrFl+3YjwgVLZf4Usa7l9OtdIX3Vc8tK0KnTPK/spB8x0Q5bPKggK+bymT1+Io8kgZJAyb6xLZLxISAoBRWCKgUzY8i+oi1Tx2zca4lpo69c9mlJmrXKGBCkpGEUD1UFAOwoQGEOSoDSKrwZeH7xYpaqY6pWH1TR+T5tzh+hCk/wC44op1UntFm14jnfHtoK7YoPQJAA6oBPvUYrKlMVclN2YfSLzx3dx8aSsJqtKklmqQQ3djFJFjUsTCxABcnQR0RBJWTTJ1AH0EXPga1ptCUy1eYPhUns4LdUiOf2iYksAXJZIbdmg+77cuyAsllqSpBLqBTuoMRV2rFII0Tp1qky5cpaLSQJbeXEAMLEnyKYlxpQ+kcqvaUszpkwAqlqKlJWBo9MQD4SwyeFt6W6aoMuZMUGZipRHPMwZc98qlMCTgLg+kVpx6GWL0xrd0hM2ziazKxMedUgfGLReN5eQSkVVmXoACKgnTI9orl0zAZc7QCYkj+7P/ANYZrtRUUjNWbHUvQNy2iXNKtD8Ubdt9G6LNgbzISaFiSSf7QCQM84rHH8tkIzLsxNKDGNeoyi6Xjen7qPAQlBmLAVNmLAUXWAQkDQj3Uin8ZWvxJKfEAcqGQA81XLDJw5pnCccaki07cG60JODJx/epYGbKb/Et1q0HrkpkWyYVeZPiOEkP5VMtJUDmGVlyL7FZwivDbJZ2J9wJhnfoUbwwqUwUUpBOQSQMB7F69Y6Wuzjj4dYs81BlhSCkYgFUYZ0dg20es15g5KBI2zo245iKPdtvWlDfjlkpLEV2HNJbfQQwsfEgUtlJ/mNR3HwypUmukcceKtplZcaZ1XwRMs5SqoUgpI6wtRwpZiissPnmd+sF2Gb/ACwCXoMt2BgmzzXS+wIPuIPo0dUWzndelTtl1y5R8gAqx9fpEUqcZUtIGqldGASTDO+NeTfWE97zVCyApISXHtc0nLqUgQkotg9SMWu+UsUlIAL7Z6cufaKXfynKRoVghtXOH31+xB01XlZcsKJ/EkmmgKuu0IEkG0A6BQb1gpU0dUV/Fo6FLtIZKPygAhvRQ6iPWq7CP5qAw9lYG70XyBdjzbeFs6eUrSs8gehZj7oDvK+phokMkZg5rbflyhcGpWctp0hvMDlLEebJ6VBr7wR3hPxjYBKXLcgKUghSTTJRAV3cjtAS7zlrDEEGrOCoB+elRsYT29a5qnnL8zNqwaiUhzkzGH43/JtFJwcYq2WPg6TLFrl4gFHAtiasoMx6s4h3xFfYJdIAwhqjNjX6xz64p5lWkKRmlL/frDSbbzMz1ox05PtnCf5EblaKcUkobGUjiBlJ8xzAzpnr7o3tV4qCypSgCaAJ5xXVLdTMwTy+nxiZStxln3MTxoOafQ9tCTMYkseZ5DbpHoVy7fyf7MehcClo6qmzq1p0jPhl8vhBSLSklh9++NLRNCAVKLAByeQzib2cySNUO9R994of7SroQVKnSykrp4iDnUhOINyZxy5wdfPGCTQHy/0nMcz8oot63ySsKACRkrmkkO55EAvpDQTsrhoUSbMV+yH01zOlNc4ktdmUhEsqSRm3q/wMNJ1qVNQSGxIAIOWJJp5uhp0h3Z0eVLHzAeVR+Y2MWlzVto0f8NNdhX7PZ6JdlWpRCAVkuryuGDZ56jtBd48btSSgrP51ApT2DYldgBziqWmesKUkqNC4qctj0qO0ZzqSw1J2hZQUpZP0ZcWKoNvW3qnhPjKKmySjygE5N9XgG9Q0vAlTDMobNiGZX4s3LxtKtcxKfElynQksVH7rt3EFy1qnWeYGdgV9CmtKUo8H+tDUmnRS5g1BYwcm2LmgFYPloVZ0IpXf9IFtKWNPt4sd3rw2CcijqSlan5KqBuwaOhHNBbortpqOkRyDl96xKA4Pf4xEhHw+YinoCw3MvCiaohx5Kcw/rnlFk4XupUxXjKDgKJGlUNTuT7oU8OSsVmP9MwE9GDfD3xb7hmYEAAioNH1evuiMopyso5OMGka8B3YZ6FWgsqYuYvEokeUBRGFOZdgNBQgPnC39qlwj9yWoMVyZoWpgHSlZUMxUjzpPYwLwFei0EALLBa3B6k1EG/tQXMmSsaEsoy/DWAXBSpQUFpNMQIcMciIy7Nk3o5TckzDaZat1N60i6XxZk+NZZ26gg0c6lJA5KB9YpFnlqE2W4KTiGbjWLRxKsiXIVomYoH3LT0/HFPSdDK8lATlBSR7KpRCaPgJZTHbflC2ypbCQtSCDVQoBXfSHXEFulomLYJImBMwsVDF4iQp9nqTAdkvZdAWwn8TuDl5VHXMONoiobOntI6HwrfZnSJa1Niqkt/QcIPcB+8O5VrDlBNS5Rz1KeuZHfaKjw1KwSll0sVkjAGCXCWDds+cF3paCQCksaEbgjY7iD/U4Z2pUGXhPcmrvCy/ZGKxnyqLBJZJL0Vh00GJ2jM23hbE0UdRkSM6aGFF73uZUmYH8qyUUq2J1BSeYw5/GG8DF7QglW1QQcT4XFehgEFk4wzlWWzGvwEbW20Hw1BjhJCgTXUVfWNbTL9gcyT0f/cCqZ3R2qLrapf8ALFKuf/Z/nAM6zsWI3hjOmOAHrhByyevyge8F/wAwjavueDJ2cEVWxZOsIFWq/wCp+EViea1JeoryJi5TVOoA5PWKjeMgomzEnRR/X4w0RmyG7T/NUegrplBypCpagFKSSXIKS4qS3MUhRdynKjvDiTOMpX5tG20dOxg0pBukaTbfhyr29Y3TeDkUG1fhBMvgy1KBWyRR8KlVOrMAWJ6xXihQU56/pE2kJCTsdTp6QaRmMXfwzarSCqWgFILOohIP/a582WYj0Ro6bXwuCr1SXaj84Ava8lKkrClrILAhyxGIOIJ/g052wqXmfKUhq76itR9IS3rY5iMCFpIKlChdzUD5xJQ2tiJu6BbdLR4hIWyTUONNmhZblyqsVKOdAwpDK+JBCwgJOIFsNXJJoAN65Q3XwlPlSFKYeIQ7bszpLjCzPFLpWWy1sqsmYyixYCpDaH/ST6wWi/QlhQRGqypD+VbszPkNgcvfAs2Q6h/KWH1oRTplDrF9jLnroMtVqExaVdHOlf8ATwbaFIWkNlTEdK/Vo0u+QlaglScIp5e4f4wZeVyzVrUUBpeJ0gM2zljTuIGjTm+/oPaJ4ElQCTUavQOKinL3wuu7iWbLRMlBmUkgkhyxFR8nhxOuuaiQsnFhq9R8ATTpFMT/AMz1+EGG7IttE6ZvnrBljtbyFB65Hu5EKJk2pPb5RY+FLmFpxJHlBZ1erDmaGLE06YsQmkYlo+Edcu3g+yy0YVSkr3Kw5Pc5doDt/wCzyyKdUta5fJ3AfkoP74bNDFS4eW0op3Wfcj9Ys9ntwRgNGBDvzoXG0LZnC6pKFeFMExQViYJwuGAIcqameUKJduKvK5SX6EfSFe3aG7RDwvbBLnzcSgnAvEXIAYTC+fIntFjmW6TaJplYl+CspZSSxFHOFxli0IihWycUWhSwATiLpNQoH9DlqINlWtMtYVKCgnMJNW3DO5G0LK6KRjHK2XW9P2ZTJaXkKFpQSCErwpWnYjIHsxyoYrV9SP8A+eYhaSFpKVYT5TiQ7gjQ4SqLnwrxkJiD5ajchPeoy6PC39o94Im2ZM4YTMlTUJVh2IJwqJzy+IpBj2JN2qYh4tIVNBSUhHhyRhcfkBFO4yhSJoAYEhQGRbC1XoRzhzO4ZM0iZjAlkIwjVsKWdzsIjtPCqyl0qWZYrkCro+o5xOc0mKr8H3BVoxWSYAD5SHc7jTbKJJVvLFCnp9iPcHyfDlTEMoOQfMalwfpA5H8w9YbvZzzf8tkqZysgx5H5iK9xlagoy0sE4Un2SfM5LEpJzDGuxh4ZbqzaIb0KCUKUElfhuCoP7K1Do4pBelYYq3SKjOCxKSFpKXHlcEOOW/WGcwhgcyoMO+fxiTiJC5ypOFBZg+EEs5Dxp4f8wA0AXrSmPXtC3Z6ENJlvkTQuYvUBTegA+RgS8JrrWd4xdKwJsx8sR+NPjHryHnOzt6Zxn2capkClPCHiaW1oXUF0pNNXQCffDmUMn5Qt4ts7Kkq/MgpP9ij/APqHh2JIrl1mp6H4GOk3NIsqAlUtOKZhDqJcpJHmFaJNdo5rd8giaObj3ReeH5yZCXUWURUNlz6ws5Ux0rQ8n3qhBpMSp8gKn0EJ12WzzJxXM9mhKCCAVnJ2qQWc/rDpa5U0FbAsPbIY86s7QmVLTiJHmfN8o55cuPgVEsyLbLwhlBAAYBNA3QR6ECUpADe4vHok+b9FFBV2dB/dk4SC7H70+MLr5uVM9CRUFCgpCsykjLPSIrtvAGWgKU6mcknXl6tDBVoTQuf1hmmujR+nL7plzEzk2qYSQm0hClGpxPjWox0riW+fClKUQCMmORKqAKO1YpMqzvLtdmUMKjM8aWfaFS4HlyJAp1MWS6r0x2dPioZQACgp6tqQRmYaVyKFHsM2YCvDKlTQVBWIgmpFUjbducQ2yxWyYvEiUgBgyUUALu5FQrarxff4nKSFYUgYQ7AHqKAa7tCK0XyVGqVJNA1M9AHOnLrpGTd9Axt3YjTJmCctSpYQoEApDAJJS6cqD2Yvsi+ZDJTySHpWlSBmzjaKjbphE20JUpLrMtSWLkgMXp/S/vja/bUlSQpEvCv86MiQwFBoft4dqx1VbHd8zJU2XMQxfCQMJqHAxUap5co5TbrGETU4CVJzxENmC9Iud325S0kFhU1AANRVT6fGkLb4MgSnCHU/tPUk5uNQ3KHhp0DkisbiVOzWJc6ZgQAVbYgMjuoivKOjcP3XMslmZSVA4iVU3YAE7ZRU7rkJUTMKAyCGZqnQCH0viZlFKQpi6SlRJGTFjrnFn0RjFelnslvU2qRnmwiC18QpCmK3JyDUP92QhHMGKWoBBKxWhJOeTGjEdDCkrCVecFJ0BBHxhFEE04ui5S7XjOjNVvnFbvSzJUXCk0yINRy3aIJE5SiyXrTCl6+mesbrsxQ2NLYg4HLQiMnTAk2Va97KpBxYsQNC7dso2u++ihAxJStLkAKFeys4Kv5lIIGlT6gP6mFE2z4ZVQxO/PlD6Y20Nrmt0ydN8gw51c5bcouPEt3iXdaxrjlk9Xr7oQ8E3bXykKYhwO9STkIul4WiQqSqSZiVqdDpQoE+0K0oO+0ZaBK29h3CtmEyxycTewNBRiR8oPXYJcsEtz0+EaXSUSpSUJxMmgxM+pLtSJ51qLERzSqwiG3cQ2aWCp8JzL1dgwYPnFG/40luf5SgyqMXLaHJovNuutKy6kg9UiFq+GUKLt72+UNHkS7A+NMGlXvJwYisP31y0hhdF7SvDAUyiSSKOwML5/DKABgl46+ySBvua1akF2G7AkeyEHYEFu/ygyno0eNJ2OFokmUrBLGIpLddOWYEUW2WR1LU9AXbPPPrFrNmU1FQmt13ziqhChzJoYVMvF0bXGPERO83mYYXoS/I1OWkSXlalrKvKE4VHUmtBtyitz7DgWP5mE4sg4w7so555xm8LaxGAlRHMku4rzMPYrhdtj1Es4MRLeYCvME+sBcRLKpnhg4kIqAwcE5116QoNltSlA4FPR6j65Vh1YOEZqxhMwor+QnPR4KeLsk0qoBuu7FTQVIYsWPLr1+sOJ91zgHAAL65EbhhlDa6uEESQR4hJNS2IO2XzhnKlAj2aDMnX1ziXJPN7BBfCt2G3TGIDGhGVG5P1yiexWdQSxy0H10h8cGJimmhFPvrAlvsoWQkLL8mIHQs/vibXwdRrsUrkIeo9/rlHoLl3AauSquj090ehan9BjD4VS7eIZiMIGEZhynTRyBWGieJZwzTTll3isi8kjCmgU4caDeCLJflcJAAA3frVmMdDtEVNosKb+UouwxgagAj1qYJTfBCXJ/8jFInW8LU5Dd+v1gn95xINWGn67RPvsa39HtovgqGMO71ajsd8qc3hdOvklSKYs8Jzz1zzrnppCdc8lOF6dTX9IGE11ApqavzikUMuVpUO7zvcBQAqoU1UCDQivQZQcm2kBAxAakEVT3NCf1irJxpUJgJfTny9IaXJMM9ZUohgGcnXbqwasO0PCdvQztwmKViQsOBkSBlnVJZs9oVS7YFg42cmgJHZgc2pDS22aYmYyU4kg8ia0GT0hbeMlUxsaEpAGYHzAr0gIPJ9VhM62hMsIRhyId2rrlrUQJdt6qkEqSmhDBqkl8gcwIUzZOEihLF+UEWm8pkwaJGRbI5Ub0hrIp+loTe5UUha8JNDh0ZqVPaCBapYWC+JaRQqSPK7hQO+cVG7LKqapQ8wUBQuAAOYz9IkWZspeBVXrqAoU1gl1N1bRd56cYKpSmnAOA+gFUtlUPsawtVehXLV4jOxKaAkV9ka5CAJV6Bilb4cLEpTU6OFe6FlpmqmrdICdKeXkCpsy20K38DKS8ArXaz4h10bcULGNrdbRNS7hJTVuejHWJrdcc2WSVyzqyxUe7IdYhstzhZ8yikjYD0cwc4rsltaDbPMmgBkFOIB3JZQZ2py3i03bahgAVJCTuk++E8izYGUpa1BNPMRTeg1iyXbaEKwpCkuQwA13elNIXJS/rsem+g+w2tAo5c6GnvyMN5VoLZE7sx+EV202+WhQStlFnGGtOdWemkSSL8kJUApSkpH5XIHUByP0iO2zOiwCe+XvjCg+0JZt7gupCnbVJDMRqGB5ZGJpN+BJAWR5tv9UjNNCIYGzPq0ZNjI59YyLUDoY2xE5GBYbZAbMDnSNjdg390SmaRmPSsbGeBm8MC2DfwobffSMGyDJu9BBomg5GIipO0AOT9I0WUgOG7sfSkE2SSoHRusYTPQ9CR8IIRNByU8K4sXJEc2cRRQHrENlZYAJ55jXJhBhlDUA/f6mNUsCGDN7o1BTMfwRJqpzEousIyDdM4Ll2o9W2If3xpPvVhkoc2eCkPZFZ5dMj2asehdaeKAlmSTno0Zh0gM4YhL1dy9Qe1X+842lMF5ZRpOGFwHanxjaWiqeZizOdBUwp+x9I1cswBpEi5Q++8b2acXam0RuhiCWgZZbnaMy7AgkuqnX7eJ1yxX70JgNq94a34Aay0AgpPlSA4L+gAzd3ge5pp8Q4cWEkklhQjUDKBFnT36xHZrUqX7JZz9RDroaLSaLbJtzqP8wkaVwnLUsYV3hLUlJUlYUCWIau75QFd9vUSlNKu51NHzeN1LVMmsVKZnYFso1FnNSiFS7oxsXYMH67V1jNoumUhQZeKrhuW4OcRLtak2dSgauEh9ABoO8aXLaVHEpTKOyg49DGoFR0qLGuakpDoq1SEgA6scPWFV72c/wDMwunDuCQCWGpNY3nzSmQsijfPOF0q0khKSxD5dn+Uaik3ejWx32pLJJwpBqANOXWCV2xJfDLooviPPPPWF15SACWp7J/ydx0oIzeUkIUyXAYUcn41gpJkM3Rb5EoiW5mpU4yDs2qcw/p3hLeE2WZmGWpmzBAFdcLZ/dYBuy0kqrWgA5UhlZZ3lStk4sTO2zM7Z56wJQyVFk8lQvNs8wCqJIqzH1gyy2l1tLYgct9IM4nsCFS0qYJNU+UAAtkWAzrAHByQKsHUrCelKQIxxWhU3lQdarUFKGMJxsoAlJcc+cBeGagEKPT7IEPbTdUtc1bhiDmM8iS7xXpdpMqckp29PSFatqhprexrd0kIAOB3cUyPKHtnlpIPlwk8vjCKVeC/EzzB9+20WiYjCA3yPxgTQGj1kkLSHSR2MMJMtRL+YHnr8jEN3kEhwGeHM2WAhwMhTOI+itgfhHVj6xumWNQ0CWecSqpglaqtBFZIEp2iIyRpGs0NURpKnlTu1IYAUlIZiBG4SNAIHlTTE+OkGwVs0U+4DRMhO9ehgFMwkweosktRtoVhejZCAMn++cReASWJJH3nG1lmE5mJ0e0+0Z6NF2CfwNa64m6f6j0WKzzyBSPRkVs//9k="/>
          <p:cNvSpPr>
            <a:spLocks noChangeAspect="1" noChangeArrowheads="1"/>
          </p:cNvSpPr>
          <p:nvPr/>
        </p:nvSpPr>
        <p:spPr bwMode="auto">
          <a:xfrm>
            <a:off x="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9220" name="AutoShape 4" descr="data:image/jpeg;base64,/9j/4AAQSkZJRgABAQAAAQABAAD/2wCEAAkGBhMSERUUExQVFRUWGBoYGBgXGBgZHxgcGBgXGBUXGBgXGyYeGBwjHBcWHy8gJCcpLCwsHB4xNTAqNSYsLCkBCQoKDgwOGg8PGiwkHyQsLCwsLCwsLCwsLCwsLCwsKSwsLCwsLCwsLCwsLCwsLCwsLCwsLCwsLCwsLCwsLCwsLP/AABEIAKwBJQMBIgACEQEDEQH/xAAbAAACAgMBAAAAAAAAAAAAAAAEBQMGAQIHAP/EAEEQAAECAwYEAwYDCAAGAwEAAAECEQADIQQFEjFBUQZhcYETIpEyobHB0fBCUuEHFBUjYoKS8RYzQ3KislPC0iT/xAAZAQADAQEBAAAAAAAAAAAAAAABAgMABAX/xAAlEQACAgIDAQACAgMBAAAAAAAAAQIREiEDMUFRE2EiMgQUkUL/2gAMAwEAAhEDEQA/AOslEY8OCMEYwwyJuIMZcY8OCSmMeHBFxBxKjPhRL4Zj2CMCiIIjcIjOGNgIwaMYYwURJGRGDRF4cbCXG7RthjBxI/DjYIiQCNwIFhUSEJjcJjYmMPAGxPNGCIy8akxg0YaMR4mMGAajBMalUeUY1xxqAexx4sY9ijzjeMCjBAjXDGxEaERqFo8EiNwI0EbAxjUbx5owI88E1GCmPJTHsQjIUN4JsTIEZwRjFGQYxqPeHHgiNvEG4iGfbEpDggnSsBug4ksegBd8IABJFY9CPmivRsWEfxhLtiD940XfcsZrR3LfEwjRc614fESkAOAAaqFKqUCQ+W7wXd91BAJUAa5YUnCxzSczpCrkHwYYriWUHq7V8oUfgIjPFcrZXLyqD9HEa/wxLFsTkufMokkbl+3pEqLMhLkOWqRU9S2Txs2FQI18S/lkqPcfJz7oHn8QTG8qJQ5KWpxyIwisbm6kguJYcioVUNmSkFmOfrC+1XckFIZJWcxhxMDmAcXlHM7xNzl0NggdfGc5NFS0ODm9D0Y1ghHFkxQ8qRzdCqd3PvaC5dxJSggJZTO9HB5Z5NlAqbmWuviKQwq7KrvoGbSA5T8YcI/Dw4gtCjQJA5gV95LwZJveb+JUkcmX9BESrgQ74lbgP89XpG6ruSBQlFKUeveEy5PocIki7+WHok8wC3vVX3Qtm8STlKYLKQ1GQM+ZLxMu5lH/AKhpX2RX/uD/AAEYtUtZlgS8JdwFJSRUZg1KU7OfSDc/WDFACb7tP/yE86fBqdo9/wATWlGav8kj6RMq5ZykeZSAwdzUnlQPzziOyXISrCtXlYkhAIL6CocjnC5temxPS+LLQfxS/wDxHugocQWg5FH32hXe91y5dE+JMVmzEsMgCBlWkLpSmxVMts2CjXIJdvK5jOc/ouJZxfs/dPv+kYmcRzv6exT84Q2fCsVmqSrZ8T9CWFTXlBKrPMSkqExyMwUltvaDwVyT+mwsZp4hmalQ7IjVfEUwfn64RCS0zpiQCoFIOWIEE9Bl74GTjWaFgdSwHqS0H83IDBD4cTE/9Qjs3yjYX8/4yen6CKxNfLxH6UHrrGtnsKlh0uWzb7rDrmkK+NeFuF8EM6j3/WJE3ufzGKvJoM3HeCkWkaE+sD/Yl8N+P9lh/jLaxr/HPt4rhWfw19PpGvjLG/dvpG/2P0DD9lnTeo5+sSC8xFYFtVrTqAIx+9K+/wDcUXMmJi0Wf+LAf7jP8WRqYrSZxP39I2lTj/SOpb5RRckQUywqveWNSeg+saG+hok9y0KBj2SehESJCth6iGzj9DjIPVeytGHrEJvGYfxHtSB1BW0Rkn8pjZL6bF/Agzycy/UxGq0AaxAJh1SfSBbdNLMA758vXOEnOlYyhZrbLMVqdJW39JPfWPQrVeihRyAAP1j0eY5b2i9Pwvtm4mQpWHIGjmjbPDaQoHzOC+RFenXKK1Z1sE4UJdDsqoLnMnfvSN5VtnPi8TMijAjJo61NDYMsMxdcxXNyAX01yiIz2/GK7cwNzCiZeswvRPpn9I1l3gtNGSK7HXPWD+SKDhIbWy1pSGU5J2C+n4QYGXfSAQFFTEOFAAhg2R1zgJNvWHqkA5hv1eBbWRMSxYD8qQAMwXbfn13hZTQfxyH6LYClKpYUsK/KnszE0rGVWouRhAIZsRAqXYCp2ctvFZs9iSliFrBBcMrk220GWm2qUzkFv6Uj1Yc4XJDrikN02lIUtONIFGDg1L4qHn9mJFTk+yCxoBhbkMg7Co2iqrlAgAuycuvKMy7Rg9lRByzO7mnrA/IvTfjYxt1unyV4/DeWM6pqFNmSMSfMrnE9gvYTEJAKfZ9lIV5S5ZgAwAH2HhTNvBRcYiXO5rEFnnFIYEgVyp96RJ8ifQVxv6W1ZJCfNkHqCC4d9wIGRMdTlQYEE0USzFmYtu/q0JFT1/mUe5jWWlk1BPYmBmg4L1jYKQEEpQU5PiKnqM/Nn8BAtqs0p1kISkqZ1Y04jvhDnvvC8zw5cffeMS5w0G8N+SvBcY/SUXbLQQ9Vs5UToXySk0O0GCalk4RhqSQ+eIMXDM8Ljaa+yY28ZX5feIV8r+BUIfRki3hRwrTTMOHr0IppHrRPSpJBaujFtHGm0AYy4JzGjxr+8HUDsf0jfln4ZxivTVUgOfKDRgSxb1q2caokpSSpIqebNyzyiXzEEsOVft4jTLW7lm2DQVKbEagjAsq15nFX8qdN1AfdI2Rdik5pFOpDud+0MrKkIQVLcAbAlySAKa1MCWziMJWkTpSpaFFgXBLfmOGjdCYpUl29iKOW0gObZCQQCE5Mw9a57xELvX+ceh+sOrRZm58+XKBZSkuzvTtCOMr2wa+CmZKmAkVLUGXwePIs6yXwn1EPJctJ58qRsZKRFcUiVX0IVJmAnyKHQPGBNU4bPmD9Ib2i2S0+0eo22faNP3lJQZkt1tTCCz8nMGnX6GUVdAE1Z3Y9PflGn72fzGh2gKdxqymCUsDV1H45Q+k2hM1CVCoUHqHg24+DuDXYF/FVgUFOkeVeUzUH0gs2VOwHaIxZk9e7fOBm14agVN4r1eNl3wQKhxuRBpsqGJ5c/iYWS7F4hJKmSzh69COTPAfKvUMoC+bPQwGrkk4Xdz8BHoJ/cJTnCxah836R6IPBux8GMkXo2SfUn6RkXkp3YffaBRKUaivQfrHikO9Y10NdhZvFWbAe6IlXscmD/e4iHwwcvR43TYy+VOsbIZWaTLxUHJKUgZkmnrSMWO9UTCyJyFHZJ+WcVb9ok8oTKQkslalPmxKQGFH3pBnDS5apiMIScKDXAMSaMQVg6vFPx3DKxVNuTXwssxStVGB1LUfxZ6l4bJkJIrWAZ6UA5mIKx3vshMhTUX/ic/Wo9IFt1sRKbGpSTzq+9NucGLUlixHpHPON7yItGAP5UJ3q7mnrHRxRzlTIT0rRe7Db5SyMMxKn0q/oYOFqUMikDp9I5pwrY1TJqBOPlxBSUgkVrQsX0fpHQbStIfGGDF60ZqmvKF5eNRnUR1bVsQI4mnTpqx4i0IQcpSQVKZTZkGkSXnxbMSUoClNhqQAlSiSSCdvLhy6xVJNmmS1rXKJWgKIxAFtWfbl3ja0XbMKkrUGDAqG2zvv/ALzjo/FEyf8A0vXDF4mcppqioqDofPymtcjnlD+0yhowOvWKNdMuahJmBJCElQSXHt4dncMCfdBEy9lJUEuT53zq4ThJroCfWE/FabJcklmoohN9+NOmB1shwAktQE6PU0MTTuL/AAXQAVNUYjVIKU4RQ1Dv2aA75uM2cS50oLKZqcWJRdyB5yNQS2Jy7u8V2/LpmpUlapZCZgBBAJSaZYiM6H0ikeOLeykpXE6Tw3fQtQIAeYmpFWbflWD7dKK0lIBCnoQSKjKKr+zaQJSyihXNl4negCVVTT5xejMUmhG+TGsR5IpSpCf1FtxzsbpWfOkkENV4cGSRpWCrvsCVTkzinzIBDt7TghiNWrDadZJRyOEs5GY6t2ikIUtCTqTtCeUMaFILjECl6UcM8UW+C6VS/MVAmiiSQUuFBJJoKZcxHVpN0y8OJyrvCifwJKmT1TiopxZpSEh+7epgzg2V4ZqF2Jrjthn2eUpQPsgHqk4X7tC+6pJE+YkFvCSUkaF1UI5AD3xfE3fKSlKEoAHshiXGZz9YpaLKpN5WgOwEsHd3KCP/ALVgyj0JepBU6eUAsHIDgDU7ZZmOe3xxpaDMKklSAKYajD8K846PakHDXMaxRuI7tHigullg4sgw5AbkO/Iwn/qg8EdFetN7KIBBJxjEX3OZhtwna1ql2lIJLIQrX8KiS3Nn98H3fwKFJC1qX4RCcIAZbF6l6AHNqlosV2cK2aSFLRjOIYFBRBBCg1QAIrusWGWOWS7OaWuWCSpFQ5BYHr9YufBk+YqThw0SWBGrkn3PEF+3SmQkKCQEv/0wychhcZgl9TX4KLDxGpMwCVicflFOhGvSHXE2izUWrujoqpOEOsupqJBr32gVaiTkB2+sZu28haJYWABooag/TWCRJEcc006JrXYNMCmbfPIfCBLVaUpISX+9IaKkDRoXXzJDB1pxVYOa+giEkx0xauxy3dIJB1LMd2j0ay7uWwKUFQIdnFHfrGYVsokqDFyUAUJf0/URmVPZgfMNXq3SCxdiSHLqbme0GWO50u+EAakgv0G5irfw41L9Aki7yoOlKvSnfaFnEVtNkQlSkgqWpgArQB1KLZM4Dc4uSSigIZIyT8zuY59+0O1InWhMsD/lJYn+pRxEdqRbi4lKSsTn53CDoV2m3SrRgxlJIYpLNhKvK+bHocj6wdYLql2aYhbhSpqSUkUADfFVf8Yo09ZlnCRq/Vwx+A9DDiw34JiUg4sSXcqKWZl4QlmZnOe8ds+JOq6OKPLOMW7tnRBLxB0nEOh76xEbtXvToY24RtWOQaMxqk6UDN1qSN4eEg01jkfGoujsjzSkkyl31bZdlUEzFKxKDpSlLuHIdyQBUGKze17SpzHwkFhRSxX1Gdcn3ygz9odiUm041FwtIbkE0KW5Z9+sVYoKyNB+jx2ccOOMVIhOfI5YoaXXeol2pE1zgHlUMqEMSlga17tFjv281S2wglKtThWk0fCzMoMQ6c2PeEVjsyAlDpFQH9KwdeV2KQy5YPg+yTmz+ziGo2JyIoRC1CcsqOnicl2zazqlyleOAwUzJGgIBKSDRQSaPsBE94Xz4yBg8qknGU/hVRik0f2XEB2mSFeWrkeWjNhFCX0qISJmKRNUlWYNff8AWHoZvdsuc++0TEyk+H4S0owzEgKw4go0BOdO+YhxY+GZBs+JeMLKXUoMSSs0QEnXzAaVMURFsGPEoJDnqoMxUS1G+pjoUm0lMiUc3IPoFM3doEqxpiVU8o3saT8VjsfmSmZ4MokY1BTsFFJNBkQ2WmescMvjiSZaZniTVlRZgMgBoEpFEjkI6x/xAVlaV4VciAQ34hhNMnLaxz39pVhs6RJmSJaZSlA+IE0BdsKgnIfiyiXHypyxopPicY3YDwpbpi7TLRLUpBUrC4NWcR3EMlaWqlYLFWhAdu4c9jHB+A6WySf6v0i08ScdTFhMuzkjwilSlZEqSS4GwzB3rpDcnGpsWLpHXEWohjiTzSag92cH7aMptKj5g6FClAVj3VI1yiq3VeXjykTUHED1oRmK84sEqccjQxCDb0xHJxH902o+EjFmSezkk55UETW60EAiF8q0ploC1lkJSSonSoDmNZvEtkIcz5RZ6BQL9j/qOhJmbBL3vPDgIJZz8qd6jvC+8JwmWtSkZtLQltAkrUok6vjHpGnEN6SZmAIUFGpwoYgU8oJBYAfKIblntKdg7mvRqQsnWhLZNfV4iTLUpWQHrsM945xJthnWmUVefFMQVDliDjo3uEPOP7dNJlYUYpb1INcZLB+2XMmK9ZpapdqdZCQHIVmPy71ZxSNCNuzpg8eNs6Cu3FSVKxkKcMMnw5gAxCibTPMOO0ASraoISJiMQGSkjPmwq/SBrFaSaAuBkeTqrBcTlyfo9/eh+IBSCk4gdWIcd3ii2SzS5M6YlJVRainEAHQ7pr0aLFaJ5CVahnb75tFfvu81AjECwQEqDgFwSxTnQpI/xh+Myd2OrqtikWtkvgtAqPyrQ7n0+MWsSjuPURze6L2SbRZwApKhNDgtkoYaH+4bR0iYoJqaRzf5GpI64q1bNVSjuPWE011KPiHy92Dct4azbWkB8LvQatzpHrQiVMJS4BSAc99z298cc1Jq0UhSFtls8xKRhLggEBwGfcPGYFvm3ITMZJyzd683GZ/SPROpIrotRlNmfvsI8lCdPcYjXaSdBGFp1NOkdDi14ecpWbzCpCFFAUogEhNPMQKJruaRyaTPXMnqCkqTM8xUDmC/mcEUNY6sm0HKpjnnF96CVbzMLEy2SQzYgUCgP92Zf0jo45Yp0tiT41OrFl+3YjwgVLZf4Usa7l9OtdIX3Vc8tK0KnTPK/spB8x0Q5bPKggK+bymT1+Io8kgZJAyb6xLZLxISAoBRWCKgUzY8i+oi1Tx2zca4lpo69c9mlJmrXKGBCkpGEUD1UFAOwoQGEOSoDSKrwZeH7xYpaqY6pWH1TR+T5tzh+hCk/wC44op1UntFm14jnfHtoK7YoPQJAA6oBPvUYrKlMVclN2YfSLzx3dx8aSsJqtKklmqQQ3djFJFjUsTCxABcnQR0RBJWTTJ1AH0EXPga1ptCUy1eYPhUns4LdUiOf2iYksAXJZIbdmg+77cuyAsllqSpBLqBTuoMRV2rFII0Tp1qky5cpaLSQJbeXEAMLEnyKYlxpQ+kcqvaUszpkwAqlqKlJWBo9MQD4SwyeFt6W6aoMuZMUGZipRHPMwZc98qlMCTgLg+kVpx6GWL0xrd0hM2ziazKxMedUgfGLReN5eQSkVVmXoACKgnTI9orl0zAZc7QCYkj+7P/ANYZrtRUUjNWbHUvQNy2iXNKtD8Ubdt9G6LNgbzISaFiSSf7QCQM84rHH8tkIzLsxNKDGNeoyi6Xjen7qPAQlBmLAVNmLAUXWAQkDQj3Uin8ZWvxJKfEAcqGQA81XLDJw5pnCccaki07cG60JODJx/epYGbKb/Et1q0HrkpkWyYVeZPiOEkP5VMtJUDmGVlyL7FZwivDbJZ2J9wJhnfoUbwwqUwUUpBOQSQMB7F69Y6Wuzjj4dYs81BlhSCkYgFUYZ0dg20es15g5KBI2zo245iKPdtvWlDfjlkpLEV2HNJbfQQwsfEgUtlJ/mNR3HwypUmukcceKtplZcaZ1XwRMs5SqoUgpI6wtRwpZiissPnmd+sF2Gb/ACwCXoMt2BgmzzXS+wIPuIPo0dUWzndelTtl1y5R8gAqx9fpEUqcZUtIGqldGASTDO+NeTfWE97zVCyApISXHtc0nLqUgQkotg9SMWu+UsUlIAL7Z6cufaKXfynKRoVghtXOH31+xB01XlZcsKJ/EkmmgKuu0IEkG0A6BQb1gpU0dUV/Fo6FLtIZKPygAhvRQ6iPWq7CP5qAw9lYG70XyBdjzbeFs6eUrSs8gehZj7oDvK+phokMkZg5rbflyhcGpWctp0hvMDlLEebJ6VBr7wR3hPxjYBKXLcgKUghSTTJRAV3cjtAS7zlrDEEGrOCoB+elRsYT29a5qnnL8zNqwaiUhzkzGH43/JtFJwcYq2WPg6TLFrl4gFHAtiasoMx6s4h3xFfYJdIAwhqjNjX6xz64p5lWkKRmlL/frDSbbzMz1ox05PtnCf5EblaKcUkobGUjiBlJ8xzAzpnr7o3tV4qCypSgCaAJ5xXVLdTMwTy+nxiZStxln3MTxoOafQ9tCTMYkseZ5DbpHoVy7fyf7MehcClo6qmzq1p0jPhl8vhBSLSklh9++NLRNCAVKLAByeQzib2cySNUO9R994of7SroQVKnSykrp4iDnUhOINyZxy5wdfPGCTQHy/0nMcz8oot63ySsKACRkrmkkO55EAvpDQTsrhoUSbMV+yH01zOlNc4ktdmUhEsqSRm3q/wMNJ1qVNQSGxIAIOWJJp5uhp0h3Z0eVLHzAeVR+Y2MWlzVto0f8NNdhX7PZ6JdlWpRCAVkuryuGDZ56jtBd48btSSgrP51ApT2DYldgBziqWmesKUkqNC4qctj0qO0ZzqSw1J2hZQUpZP0ZcWKoNvW3qnhPjKKmySjygE5N9XgG9Q0vAlTDMobNiGZX4s3LxtKtcxKfElynQksVH7rt3EFy1qnWeYGdgV9CmtKUo8H+tDUmnRS5g1BYwcm2LmgFYPloVZ0IpXf9IFtKWNPt4sd3rw2CcijqSlan5KqBuwaOhHNBbortpqOkRyDl96xKA4Pf4xEhHw+YinoCw3MvCiaohx5Kcw/rnlFk4XupUxXjKDgKJGlUNTuT7oU8OSsVmP9MwE9GDfD3xb7hmYEAAioNH1evuiMopyso5OMGka8B3YZ6FWgsqYuYvEokeUBRGFOZdgNBQgPnC39qlwj9yWoMVyZoWpgHSlZUMxUjzpPYwLwFei0EALLBa3B6k1EG/tQXMmSsaEsoy/DWAXBSpQUFpNMQIcMciIy7Nk3o5TckzDaZat1N60i6XxZk+NZZ26gg0c6lJA5KB9YpFnlqE2W4KTiGbjWLRxKsiXIVomYoH3LT0/HFPSdDK8lATlBSR7KpRCaPgJZTHbflC2ypbCQtSCDVQoBXfSHXEFulomLYJImBMwsVDF4iQp9nqTAdkvZdAWwn8TuDl5VHXMONoiobOntI6HwrfZnSJa1Niqkt/QcIPcB+8O5VrDlBNS5Rz1KeuZHfaKjw1KwSll0sVkjAGCXCWDds+cF3paCQCksaEbgjY7iD/U4Z2pUGXhPcmrvCy/ZGKxnyqLBJZJL0Vh00GJ2jM23hbE0UdRkSM6aGFF73uZUmYH8qyUUq2J1BSeYw5/GG8DF7QglW1QQcT4XFehgEFk4wzlWWzGvwEbW20Hw1BjhJCgTXUVfWNbTL9gcyT0f/cCqZ3R2qLrapf8ALFKuf/Z/nAM6zsWI3hjOmOAHrhByyevyge8F/wAwjavueDJ2cEVWxZOsIFWq/wCp+EViea1JeoryJi5TVOoA5PWKjeMgomzEnRR/X4w0RmyG7T/NUegrplBypCpagFKSSXIKS4qS3MUhRdynKjvDiTOMpX5tG20dOxg0pBukaTbfhyr29Y3TeDkUG1fhBMvgy1KBWyRR8KlVOrMAWJ6xXihQU56/pE2kJCTsdTp6QaRmMXfwzarSCqWgFILOohIP/a582WYj0Ro6bXwuCr1SXaj84Ava8lKkrClrILAhyxGIOIJ/g052wqXmfKUhq76itR9IS3rY5iMCFpIKlChdzUD5xJQ2tiJu6BbdLR4hIWyTUONNmhZblyqsVKOdAwpDK+JBCwgJOIFsNXJJoAN65Q3XwlPlSFKYeIQ7bszpLjCzPFLpWWy1sqsmYyixYCpDaH/ST6wWi/QlhQRGqypD+VbszPkNgcvfAs2Q6h/KWH1oRTplDrF9jLnroMtVqExaVdHOlf8ATwbaFIWkNlTEdK/Vo0u+QlaglScIp5e4f4wZeVyzVrUUBpeJ0gM2zljTuIGjTm+/oPaJ4ElQCTUavQOKinL3wuu7iWbLRMlBmUkgkhyxFR8nhxOuuaiQsnFhq9R8ATTpFMT/AMz1+EGG7IttE6ZvnrBljtbyFB65Hu5EKJk2pPb5RY+FLmFpxJHlBZ1erDmaGLE06YsQmkYlo+Edcu3g+yy0YVSkr3Kw5Pc5doDt/wCzyyKdUta5fJ3AfkoP74bNDFS4eW0op3Wfcj9Ys9ntwRgNGBDvzoXG0LZnC6pKFeFMExQViYJwuGAIcqameUKJduKvK5SX6EfSFe3aG7RDwvbBLnzcSgnAvEXIAYTC+fIntFjmW6TaJplYl+CspZSSxFHOFxli0IihWycUWhSwATiLpNQoH9DlqINlWtMtYVKCgnMJNW3DO5G0LK6KRjHK2XW9P2ZTJaXkKFpQSCErwpWnYjIHsxyoYrV9SP8A+eYhaSFpKVYT5TiQ7gjQ4SqLnwrxkJiD5ajchPeoy6PC39o94Im2ZM4YTMlTUJVh2IJwqJzy+IpBj2JN2qYh4tIVNBSUhHhyRhcfkBFO4yhSJoAYEhQGRbC1XoRzhzO4ZM0iZjAlkIwjVsKWdzsIjtPCqyl0qWZYrkCro+o5xOc0mKr8H3BVoxWSYAD5SHc7jTbKJJVvLFCnp9iPcHyfDlTEMoOQfMalwfpA5H8w9YbvZzzf8tkqZysgx5H5iK9xlagoy0sE4Un2SfM5LEpJzDGuxh4ZbqzaIb0KCUKUElfhuCoP7K1Do4pBelYYq3SKjOCxKSFpKXHlcEOOW/WGcwhgcyoMO+fxiTiJC5ypOFBZg+EEs5Dxp4f8wA0AXrSmPXtC3Z6ENJlvkTQuYvUBTegA+RgS8JrrWd4xdKwJsx8sR+NPjHryHnOzt6Zxn2capkClPCHiaW1oXUF0pNNXQCffDmUMn5Qt4ts7Kkq/MgpP9ij/APqHh2JIrl1mp6H4GOk3NIsqAlUtOKZhDqJcpJHmFaJNdo5rd8giaObj3ReeH5yZCXUWURUNlz6ws5Ux0rQ8n3qhBpMSp8gKn0EJ12WzzJxXM9mhKCCAVnJ2qQWc/rDpa5U0FbAsPbIY86s7QmVLTiJHmfN8o55cuPgVEsyLbLwhlBAAYBNA3QR6ECUpADe4vHok+b9FFBV2dB/dk4SC7H70+MLr5uVM9CRUFCgpCsykjLPSIrtvAGWgKU6mcknXl6tDBVoTQuf1hmmujR+nL7plzEzk2qYSQm0hClGpxPjWox0riW+fClKUQCMmORKqAKO1YpMqzvLtdmUMKjM8aWfaFS4HlyJAp1MWS6r0x2dPioZQACgp6tqQRmYaVyKFHsM2YCvDKlTQVBWIgmpFUjbducQ2yxWyYvEiUgBgyUUALu5FQrarxff4nKSFYUgYQ7AHqKAa7tCK0XyVGqVJNA1M9AHOnLrpGTd9Axt3YjTJmCctSpYQoEApDAJJS6cqD2Yvsi+ZDJTySHpWlSBmzjaKjbphE20JUpLrMtSWLkgMXp/S/vja/bUlSQpEvCv86MiQwFBoft4dqx1VbHd8zJU2XMQxfCQMJqHAxUap5co5TbrGETU4CVJzxENmC9Iud325S0kFhU1AANRVT6fGkLb4MgSnCHU/tPUk5uNQ3KHhp0DkisbiVOzWJc6ZgQAVbYgMjuoivKOjcP3XMslmZSVA4iVU3YAE7ZRU7rkJUTMKAyCGZqnQCH0viZlFKQpi6SlRJGTFjrnFn0RjFelnslvU2qRnmwiC18QpCmK3JyDUP92QhHMGKWoBBKxWhJOeTGjEdDCkrCVecFJ0BBHxhFEE04ui5S7XjOjNVvnFbvSzJUXCk0yINRy3aIJE5SiyXrTCl6+mesbrsxQ2NLYg4HLQiMnTAk2Va97KpBxYsQNC7dso2u++ihAxJStLkAKFeys4Kv5lIIGlT6gP6mFE2z4ZVQxO/PlD6Y20Nrmt0ydN8gw51c5bcouPEt3iXdaxrjlk9Xr7oQ8E3bXykKYhwO9STkIul4WiQqSqSZiVqdDpQoE+0K0oO+0ZaBK29h3CtmEyxycTewNBRiR8oPXYJcsEtz0+EaXSUSpSUJxMmgxM+pLtSJ51qLERzSqwiG3cQ2aWCp8JzL1dgwYPnFG/40luf5SgyqMXLaHJovNuutKy6kg9UiFq+GUKLt72+UNHkS7A+NMGlXvJwYisP31y0hhdF7SvDAUyiSSKOwML5/DKABgl46+ySBvua1akF2G7AkeyEHYEFu/ygyno0eNJ2OFokmUrBLGIpLddOWYEUW2WR1LU9AXbPPPrFrNmU1FQmt13ziqhChzJoYVMvF0bXGPERO83mYYXoS/I1OWkSXlalrKvKE4VHUmtBtyitz7DgWP5mE4sg4w7so555xm8LaxGAlRHMku4rzMPYrhdtj1Es4MRLeYCvME+sBcRLKpnhg4kIqAwcE5116QoNltSlA4FPR6j65Vh1YOEZqxhMwor+QnPR4KeLsk0qoBuu7FTQVIYsWPLr1+sOJ91zgHAAL65EbhhlDa6uEESQR4hJNS2IO2XzhnKlAj2aDMnX1ziXJPN7BBfCt2G3TGIDGhGVG5P1yiexWdQSxy0H10h8cGJimmhFPvrAlvsoWQkLL8mIHQs/vibXwdRrsUrkIeo9/rlHoLl3AauSquj090ehan9BjD4VS7eIZiMIGEZhynTRyBWGieJZwzTTll3isi8kjCmgU4caDeCLJflcJAAA3frVmMdDtEVNosKb+UouwxgagAj1qYJTfBCXJ/8jFInW8LU5Dd+v1gn95xINWGn67RPvsa39HtovgqGMO71ajsd8qc3hdOvklSKYs8Jzz1zzrnppCdc8lOF6dTX9IGE11ApqavzikUMuVpUO7zvcBQAqoU1UCDQivQZQcm2kBAxAakEVT3NCf1irJxpUJgJfTny9IaXJMM9ZUohgGcnXbqwasO0PCdvQztwmKViQsOBkSBlnVJZs9oVS7YFg42cmgJHZgc2pDS22aYmYyU4kg8ia0GT0hbeMlUxsaEpAGYHzAr0gIPJ9VhM62hMsIRhyId2rrlrUQJdt6qkEqSmhDBqkl8gcwIUzZOEihLF+UEWm8pkwaJGRbI5Ub0hrIp+loTe5UUha8JNDh0ZqVPaCBapYWC+JaRQqSPK7hQO+cVG7LKqapQ8wUBQuAAOYz9IkWZspeBVXrqAoU1gl1N1bRd56cYKpSmnAOA+gFUtlUPsawtVehXLV4jOxKaAkV9ka5CAJV6Bilb4cLEpTU6OFe6FlpmqmrdICdKeXkCpsy20K38DKS8ArXaz4h10bcULGNrdbRNS7hJTVuejHWJrdcc2WSVyzqyxUe7IdYhstzhZ8yikjYD0cwc4rsltaDbPMmgBkFOIB3JZQZ2py3i03bahgAVJCTuk++E8izYGUpa1BNPMRTeg1iyXbaEKwpCkuQwA13elNIXJS/rsem+g+w2tAo5c6GnvyMN5VoLZE7sx+EV202+WhQStlFnGGtOdWemkSSL8kJUApSkpH5XIHUByP0iO2zOiwCe+XvjCg+0JZt7gupCnbVJDMRqGB5ZGJpN+BJAWR5tv9UjNNCIYGzPq0ZNjI59YyLUDoY2xE5GBYbZAbMDnSNjdg390SmaRmPSsbGeBm8MC2DfwobffSMGyDJu9BBomg5GIipO0AOT9I0WUgOG7sfSkE2SSoHRusYTPQ9CR8IIRNByU8K4sXJEc2cRRQHrENlZYAJ55jXJhBhlDUA/f6mNUsCGDN7o1BTMfwRJqpzEousIyDdM4Ll2o9W2If3xpPvVhkoc2eCkPZFZ5dMj2asehdaeKAlmSTno0Zh0gM4YhL1dy9Qe1X+842lMF5ZRpOGFwHanxjaWiqeZizOdBUwp+x9I1cswBpEi5Q++8b2acXam0RuhiCWgZZbnaMy7AgkuqnX7eJ1yxX70JgNq94a34Aay0AgpPlSA4L+gAzd3ge5pp8Q4cWEkklhQjUDKBFnT36xHZrUqX7JZz9RDroaLSaLbJtzqP8wkaVwnLUsYV3hLUlJUlYUCWIau75QFd9vUSlNKu51NHzeN1LVMmsVKZnYFso1FnNSiFS7oxsXYMH67V1jNoumUhQZeKrhuW4OcRLtak2dSgauEh9ABoO8aXLaVHEpTKOyg49DGoFR0qLGuakpDoq1SEgA6scPWFV72c/wDMwunDuCQCWGpNY3nzSmQsijfPOF0q0khKSxD5dn+Uaik3ejWx32pLJJwpBqANOXWCV2xJfDLooviPPPPWF15SACWp7J/ydx0oIzeUkIUyXAYUcn41gpJkM3Rb5EoiW5mpU4yDs2qcw/p3hLeE2WZmGWpmzBAFdcLZ/dYBuy0kqrWgA5UhlZZ3lStk4sTO2zM7Z56wJQyVFk8lQvNs8wCqJIqzH1gyy2l1tLYgct9IM4nsCFS0qYJNU+UAAtkWAzrAHByQKsHUrCelKQIxxWhU3lQdarUFKGMJxsoAlJcc+cBeGagEKPT7IEPbTdUtc1bhiDmM8iS7xXpdpMqckp29PSFatqhprexrd0kIAOB3cUyPKHtnlpIPlwk8vjCKVeC/EzzB9+20WiYjCA3yPxgTQGj1kkLSHSR2MMJMtRL+YHnr8jEN3kEhwGeHM2WAhwMhTOI+itgfhHVj6xumWNQ0CWecSqpglaqtBFZIEp2iIyRpGs0NURpKnlTu1IYAUlIZiBG4SNAIHlTTE+OkGwVs0U+4DRMhO9ehgFMwkweosktRtoVhejZCAMn++cReASWJJH3nG1lmE5mJ0e0+0Z6NF2CfwNa64m6f6j0WKzzyBSPRkVs//9k="/>
          <p:cNvSpPr>
            <a:spLocks noChangeAspect="1" noChangeArrowheads="1"/>
          </p:cNvSpPr>
          <p:nvPr/>
        </p:nvSpPr>
        <p:spPr bwMode="auto">
          <a:xfrm>
            <a:off x="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9222" name="Picture 6" descr="https://encrypted-tbn0.gstatic.com/images?q=tbn:ANd9GcRMSpOihQ1yJaIvouxsRK6No_b7VcJ96mvgeNlk2jBNHkbWw_c2">
            <a:hlinkClick r:id="rId2"/>
          </p:cNvPr>
          <p:cNvPicPr>
            <a:picLocks noChangeAspect="1" noChangeArrowheads="1"/>
          </p:cNvPicPr>
          <p:nvPr/>
        </p:nvPicPr>
        <p:blipFill>
          <a:blip r:embed="rId3" cstate="print"/>
          <a:srcRect/>
          <a:stretch>
            <a:fillRect/>
          </a:stretch>
        </p:blipFill>
        <p:spPr bwMode="auto">
          <a:xfrm>
            <a:off x="1403648" y="2204864"/>
            <a:ext cx="6624736" cy="3892034"/>
          </a:xfrm>
          <a:prstGeom prst="rect">
            <a:avLst/>
          </a:prstGeom>
          <a:noFill/>
        </p:spPr>
      </p:pic>
    </p:spTree>
    <p:extLst>
      <p:ext uri="{BB962C8B-B14F-4D97-AF65-F5344CB8AC3E}">
        <p14:creationId xmlns="" xmlns:p14="http://schemas.microsoft.com/office/powerpoint/2010/main" val="2699575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10</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Did they make disciples of all nations?</a:t>
            </a:r>
          </a:p>
          <a:p>
            <a:r>
              <a:rPr lang="en-GB" dirty="0" smtClean="0"/>
              <a:t>No! So were they disobedient?</a:t>
            </a:r>
          </a:p>
          <a:p>
            <a:r>
              <a:rPr lang="en-GB" dirty="0" smtClean="0"/>
              <a:t>Go and make disciples </a:t>
            </a:r>
            <a:r>
              <a:rPr lang="en-GB" b="1" dirty="0" smtClean="0">
                <a:solidFill>
                  <a:srgbClr val="FF0000"/>
                </a:solidFill>
              </a:rPr>
              <a:t>out of all \ from </a:t>
            </a:r>
            <a:r>
              <a:rPr lang="en-GB" dirty="0" smtClean="0"/>
              <a:t>all nations?</a:t>
            </a:r>
          </a:p>
          <a:p>
            <a:r>
              <a:rPr lang="en-GB" dirty="0" smtClean="0"/>
              <a:t>Did they do that? Who did Christ want them to witness to? Jews or Gentiles?</a:t>
            </a:r>
          </a:p>
          <a:p>
            <a:r>
              <a:rPr lang="en-GB" dirty="0" smtClean="0"/>
              <a:t>What did Christ want them to do?</a:t>
            </a:r>
          </a:p>
          <a:p>
            <a:r>
              <a:rPr lang="en-GB" b="1" dirty="0" smtClean="0"/>
              <a:t>teaching them (</a:t>
            </a:r>
            <a:r>
              <a:rPr lang="en-GB" b="1" dirty="0" smtClean="0">
                <a:solidFill>
                  <a:srgbClr val="FF0000"/>
                </a:solidFill>
              </a:rPr>
              <a:t>i.e. The new converts</a:t>
            </a:r>
            <a:r>
              <a:rPr lang="en-GB" b="1" dirty="0" smtClean="0"/>
              <a:t>) to obey everything I have commanded you</a:t>
            </a:r>
            <a:r>
              <a:rPr lang="en-GB" dirty="0" smtClean="0"/>
              <a:t>.</a:t>
            </a:r>
            <a:endParaRPr lang="en-GB" dirty="0"/>
          </a:p>
        </p:txBody>
      </p:sp>
    </p:spTree>
    <p:extLst>
      <p:ext uri="{BB962C8B-B14F-4D97-AF65-F5344CB8AC3E}">
        <p14:creationId xmlns="" xmlns:p14="http://schemas.microsoft.com/office/powerpoint/2010/main" val="104984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
                                            <p:txEl>
                                              <p:pRg st="4" end="4"/>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 calcmode="lin" valueType="num">
                                      <p:cBhvr>
                                        <p:cTn id="36"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11</a:t>
            </a:fld>
            <a:endParaRPr lang="en-GB" dirty="0"/>
          </a:p>
        </p:txBody>
      </p:sp>
      <p:sp>
        <p:nvSpPr>
          <p:cNvPr id="2" name="Content Placeholder 1"/>
          <p:cNvSpPr>
            <a:spLocks noGrp="1"/>
          </p:cNvSpPr>
          <p:nvPr>
            <p:ph idx="1"/>
          </p:nvPr>
        </p:nvSpPr>
        <p:spPr>
          <a:xfrm>
            <a:off x="872067" y="1988840"/>
            <a:ext cx="7408333" cy="4137323"/>
          </a:xfrm>
        </p:spPr>
        <p:txBody>
          <a:bodyPr>
            <a:normAutofit lnSpcReduction="10000"/>
          </a:bodyPr>
          <a:lstStyle/>
          <a:p>
            <a:r>
              <a:rPr lang="en-GB" b="1" dirty="0" smtClean="0"/>
              <a:t>But what had Christ commanded and taught the Twelve?</a:t>
            </a:r>
          </a:p>
          <a:p>
            <a:r>
              <a:rPr lang="en-GB" dirty="0" smtClean="0"/>
              <a:t>Matthew 5:17-20: (Read)</a:t>
            </a:r>
          </a:p>
          <a:p>
            <a:r>
              <a:rPr lang="en-GB" dirty="0" smtClean="0"/>
              <a:t>17.  "Do not think that I have come to abolish the </a:t>
            </a:r>
            <a:r>
              <a:rPr lang="en-GB" b="1" dirty="0" smtClean="0">
                <a:solidFill>
                  <a:srgbClr val="FF0000"/>
                </a:solidFill>
              </a:rPr>
              <a:t>Law</a:t>
            </a:r>
            <a:r>
              <a:rPr lang="en-GB" dirty="0" smtClean="0">
                <a:solidFill>
                  <a:srgbClr val="FF0000"/>
                </a:solidFill>
              </a:rPr>
              <a:t> </a:t>
            </a:r>
            <a:r>
              <a:rPr lang="en-GB" dirty="0" smtClean="0"/>
              <a:t>or the Prophets; I have not come to abolish them but to </a:t>
            </a:r>
            <a:r>
              <a:rPr lang="en-GB" dirty="0" err="1" smtClean="0"/>
              <a:t>fulfill</a:t>
            </a:r>
            <a:r>
              <a:rPr lang="en-GB" dirty="0" smtClean="0"/>
              <a:t> them. </a:t>
            </a:r>
          </a:p>
          <a:p>
            <a:r>
              <a:rPr lang="en-GB" dirty="0" smtClean="0"/>
              <a:t> 18.  I tell you the truth, until heaven and earth disappear, not the smallest letter, not the least stroke of a pen, will by any means disappear from the </a:t>
            </a:r>
            <a:r>
              <a:rPr lang="en-GB" b="1" dirty="0" smtClean="0">
                <a:solidFill>
                  <a:srgbClr val="FF0000"/>
                </a:solidFill>
              </a:rPr>
              <a:t>Law </a:t>
            </a:r>
            <a:r>
              <a:rPr lang="en-GB" dirty="0" smtClean="0"/>
              <a:t>until everything is accomplished. </a:t>
            </a:r>
          </a:p>
        </p:txBody>
      </p:sp>
    </p:spTree>
    <p:extLst>
      <p:ext uri="{BB962C8B-B14F-4D97-AF65-F5344CB8AC3E}">
        <p14:creationId xmlns="" xmlns:p14="http://schemas.microsoft.com/office/powerpoint/2010/main" val="104984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12</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19.  Anyone who breaks one of the least of these </a:t>
            </a:r>
            <a:r>
              <a:rPr lang="en-GB" b="1" dirty="0" smtClean="0">
                <a:solidFill>
                  <a:srgbClr val="FF0000"/>
                </a:solidFill>
              </a:rPr>
              <a:t>commandments</a:t>
            </a:r>
            <a:r>
              <a:rPr lang="en-GB" dirty="0" smtClean="0">
                <a:solidFill>
                  <a:srgbClr val="FF0000"/>
                </a:solidFill>
              </a:rPr>
              <a:t> </a:t>
            </a:r>
            <a:r>
              <a:rPr lang="en-GB" dirty="0" smtClean="0"/>
              <a:t>and teaches others to do the same will be called least in the kingdom of heaven, but whoever practices and teaches these </a:t>
            </a:r>
            <a:r>
              <a:rPr lang="en-GB" b="1" dirty="0" smtClean="0">
                <a:solidFill>
                  <a:srgbClr val="FF0000"/>
                </a:solidFill>
              </a:rPr>
              <a:t>commands</a:t>
            </a:r>
            <a:r>
              <a:rPr lang="en-GB" b="1" dirty="0" smtClean="0"/>
              <a:t> </a:t>
            </a:r>
            <a:r>
              <a:rPr lang="en-GB" dirty="0" smtClean="0"/>
              <a:t>will be called great in the kingdom of heaven. </a:t>
            </a:r>
          </a:p>
          <a:p>
            <a:r>
              <a:rPr lang="en-GB" dirty="0" smtClean="0"/>
              <a:t> 20.  For I tell you that unless your righteousness surpasses that of the Pharisees and the teachers of the law, you will certainly not enter the kingdom of heaven. </a:t>
            </a:r>
            <a:endParaRPr lang="en-GB" dirty="0"/>
          </a:p>
        </p:txBody>
      </p:sp>
    </p:spTree>
    <p:extLst>
      <p:ext uri="{BB962C8B-B14F-4D97-AF65-F5344CB8AC3E}">
        <p14:creationId xmlns="" xmlns:p14="http://schemas.microsoft.com/office/powerpoint/2010/main" val="1049840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13</a:t>
            </a:fld>
            <a:endParaRPr lang="en-GB" dirty="0"/>
          </a:p>
        </p:txBody>
      </p:sp>
      <p:sp>
        <p:nvSpPr>
          <p:cNvPr id="2" name="Content Placeholder 1"/>
          <p:cNvSpPr>
            <a:spLocks noGrp="1"/>
          </p:cNvSpPr>
          <p:nvPr>
            <p:ph idx="1"/>
          </p:nvPr>
        </p:nvSpPr>
        <p:spPr>
          <a:xfrm>
            <a:off x="755577" y="1988840"/>
            <a:ext cx="7920880" cy="4137323"/>
          </a:xfrm>
        </p:spPr>
        <p:txBody>
          <a:bodyPr>
            <a:normAutofit/>
          </a:bodyPr>
          <a:lstStyle/>
          <a:p>
            <a:r>
              <a:rPr lang="en-GB" dirty="0" smtClean="0"/>
              <a:t>Thus the commission of Matthew 28 was for them was to make</a:t>
            </a:r>
            <a:r>
              <a:rPr lang="en-GB" b="1" dirty="0" smtClean="0">
                <a:solidFill>
                  <a:srgbClr val="FF0000"/>
                </a:solidFill>
              </a:rPr>
              <a:t> </a:t>
            </a:r>
            <a:r>
              <a:rPr lang="en-GB" dirty="0" smtClean="0"/>
              <a:t>disciples of </a:t>
            </a:r>
            <a:r>
              <a:rPr lang="en-GB" b="1" dirty="0" smtClean="0">
                <a:solidFill>
                  <a:srgbClr val="FF0000"/>
                </a:solidFill>
              </a:rPr>
              <a:t>Jews </a:t>
            </a:r>
            <a:r>
              <a:rPr lang="en-GB" dirty="0" smtClean="0"/>
              <a:t>from out of the nations ... And teach them to obey the Law of Moses </a:t>
            </a:r>
          </a:p>
          <a:p>
            <a:r>
              <a:rPr lang="en-GB" dirty="0" smtClean="0"/>
              <a:t>i.e. Evangelise the </a:t>
            </a:r>
            <a:r>
              <a:rPr lang="en-GB" dirty="0" err="1" smtClean="0"/>
              <a:t>d</a:t>
            </a:r>
            <a:r>
              <a:rPr lang="en-GB" i="1" dirty="0" err="1" smtClean="0"/>
              <a:t>iaspora</a:t>
            </a:r>
            <a:endParaRPr lang="en-GB" i="1" dirty="0" smtClean="0"/>
          </a:p>
          <a:p>
            <a:r>
              <a:rPr lang="en-GB" dirty="0" smtClean="0"/>
              <a:t>And this, as we shall see, is exactly what they did.</a:t>
            </a:r>
          </a:p>
          <a:p>
            <a:r>
              <a:rPr lang="en-GB" dirty="0" smtClean="0"/>
              <a:t>Acts 21:20:, "You see, brother, how many thousands of Jews have believed and all of them are </a:t>
            </a:r>
            <a:r>
              <a:rPr lang="en-GB" b="1" dirty="0" smtClean="0">
                <a:solidFill>
                  <a:srgbClr val="FF0000"/>
                </a:solidFill>
              </a:rPr>
              <a:t>zealous for the law.</a:t>
            </a:r>
            <a:r>
              <a:rPr lang="en-GB" dirty="0" smtClean="0"/>
              <a:t>”</a:t>
            </a:r>
          </a:p>
          <a:p>
            <a:r>
              <a:rPr lang="en-GB" dirty="0" smtClean="0"/>
              <a:t>But how did they do it?</a:t>
            </a:r>
          </a:p>
        </p:txBody>
      </p:sp>
      <p:pic>
        <p:nvPicPr>
          <p:cNvPr id="56322" name="Picture 2" descr="https://encrypted-tbn1.gstatic.com/images?q=tbn:ANd9GcQE6VTuqZlIkDqw22JShAS1n3W8Ao-i4zuBj5oXEOZiqTqtBYa3Iw">
            <a:hlinkClick r:id="rId2"/>
          </p:cNvPr>
          <p:cNvPicPr>
            <a:picLocks noChangeAspect="1" noChangeArrowheads="1"/>
          </p:cNvPicPr>
          <p:nvPr/>
        </p:nvPicPr>
        <p:blipFill>
          <a:blip r:embed="rId3" cstate="print"/>
          <a:srcRect/>
          <a:stretch>
            <a:fillRect/>
          </a:stretch>
        </p:blipFill>
        <p:spPr bwMode="auto">
          <a:xfrm>
            <a:off x="7020272" y="5157192"/>
            <a:ext cx="1609960" cy="1152128"/>
          </a:xfrm>
          <a:prstGeom prst="rect">
            <a:avLst/>
          </a:prstGeom>
          <a:noFill/>
        </p:spPr>
      </p:pic>
    </p:spTree>
    <p:extLst>
      <p:ext uri="{BB962C8B-B14F-4D97-AF65-F5344CB8AC3E}">
        <p14:creationId xmlns="" xmlns:p14="http://schemas.microsoft.com/office/powerpoint/2010/main" val="104984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2">
                                            <p:txEl>
                                              <p:pRg st="3" end="3"/>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p:cTn id="22"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3"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4"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14</a:t>
            </a:fld>
            <a:endParaRPr lang="en-GB" dirty="0"/>
          </a:p>
        </p:txBody>
      </p:sp>
      <p:sp>
        <p:nvSpPr>
          <p:cNvPr id="2" name="Content Placeholder 1"/>
          <p:cNvSpPr>
            <a:spLocks noGrp="1"/>
          </p:cNvSpPr>
          <p:nvPr>
            <p:ph idx="1"/>
          </p:nvPr>
        </p:nvSpPr>
        <p:spPr>
          <a:xfrm>
            <a:off x="872067" y="1988840"/>
            <a:ext cx="7408333" cy="4137323"/>
          </a:xfrm>
        </p:spPr>
        <p:txBody>
          <a:bodyPr>
            <a:normAutofit lnSpcReduction="10000"/>
          </a:bodyPr>
          <a:lstStyle/>
          <a:p>
            <a:r>
              <a:rPr lang="en-GB" dirty="0" smtClean="0"/>
              <a:t>Another commission? Acts 1:6-8</a:t>
            </a:r>
          </a:p>
          <a:p>
            <a:r>
              <a:rPr lang="en-GB" dirty="0" smtClean="0"/>
              <a:t>6-7.  So when they met together, they asked him, "Lord, are you at this time going to restore the kingdom to Israel?” He said to them: “It is not for you to know the times or dates the Father has set by his own authority.”</a:t>
            </a:r>
          </a:p>
          <a:p>
            <a:r>
              <a:rPr lang="en-GB" dirty="0" smtClean="0"/>
              <a:t> 8.  But you will receive power when the Holy Spirit comes on you; and you will be my witnesses in </a:t>
            </a:r>
            <a:r>
              <a:rPr lang="en-GB" b="1" dirty="0" smtClean="0"/>
              <a:t>Jerusalem,</a:t>
            </a:r>
            <a:r>
              <a:rPr lang="en-GB" dirty="0" smtClean="0"/>
              <a:t> and in </a:t>
            </a:r>
            <a:r>
              <a:rPr lang="en-GB" b="1" dirty="0" smtClean="0"/>
              <a:t>all Judea </a:t>
            </a:r>
            <a:r>
              <a:rPr lang="en-GB" dirty="0" smtClean="0"/>
              <a:t>and </a:t>
            </a:r>
            <a:r>
              <a:rPr lang="en-GB" b="1" dirty="0" smtClean="0"/>
              <a:t>Samaria</a:t>
            </a:r>
            <a:r>
              <a:rPr lang="en-GB" dirty="0" smtClean="0"/>
              <a:t>, and </a:t>
            </a:r>
            <a:r>
              <a:rPr lang="en-GB" b="1" dirty="0" smtClean="0">
                <a:solidFill>
                  <a:srgbClr val="FF0000"/>
                </a:solidFill>
              </a:rPr>
              <a:t>to the ends of the earth</a:t>
            </a:r>
            <a:r>
              <a:rPr lang="en-GB" dirty="0" smtClean="0"/>
              <a:t>."</a:t>
            </a:r>
            <a:endParaRPr lang="en-GB" dirty="0"/>
          </a:p>
        </p:txBody>
      </p:sp>
    </p:spTree>
    <p:extLst>
      <p:ext uri="{BB962C8B-B14F-4D97-AF65-F5344CB8AC3E}">
        <p14:creationId xmlns="" xmlns:p14="http://schemas.microsoft.com/office/powerpoint/2010/main" val="68324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15</a:t>
            </a:fld>
            <a:endParaRPr lang="en-GB" dirty="0"/>
          </a:p>
        </p:txBody>
      </p:sp>
      <p:sp>
        <p:nvSpPr>
          <p:cNvPr id="2" name="Content Placeholder 1"/>
          <p:cNvSpPr>
            <a:spLocks noGrp="1"/>
          </p:cNvSpPr>
          <p:nvPr>
            <p:ph idx="1"/>
          </p:nvPr>
        </p:nvSpPr>
        <p:spPr>
          <a:xfrm>
            <a:off x="872067" y="1988840"/>
            <a:ext cx="7408333" cy="4137323"/>
          </a:xfrm>
        </p:spPr>
        <p:txBody>
          <a:bodyPr/>
          <a:lstStyle/>
          <a:p>
            <a:r>
              <a:rPr lang="en-GB" sz="2800" dirty="0" smtClean="0"/>
              <a:t>Jerusalem ... Judea ... Samaria ... The end of the </a:t>
            </a:r>
            <a:r>
              <a:rPr lang="en-GB" sz="2800" b="1" dirty="0" smtClean="0"/>
              <a:t>earth</a:t>
            </a:r>
            <a:r>
              <a:rPr lang="en-GB" sz="2800" dirty="0" smtClean="0"/>
              <a:t>.</a:t>
            </a:r>
          </a:p>
          <a:p>
            <a:r>
              <a:rPr lang="en-GB" sz="2800" dirty="0" smtClean="0"/>
              <a:t>What about Galilee?</a:t>
            </a:r>
          </a:p>
          <a:p>
            <a:r>
              <a:rPr lang="en-GB" altLang="en-US" sz="2800" dirty="0" smtClean="0"/>
              <a:t>Earth is </a:t>
            </a:r>
            <a:r>
              <a:rPr lang="en-GB" altLang="en-US" sz="2800" i="1" dirty="0" err="1" smtClean="0"/>
              <a:t>ge</a:t>
            </a:r>
            <a:r>
              <a:rPr lang="en-GB" altLang="en-US" sz="2800" dirty="0" smtClean="0"/>
              <a:t> which can mean the world (earth) or a land or a country.</a:t>
            </a:r>
          </a:p>
          <a:p>
            <a:r>
              <a:rPr lang="en-GB" altLang="en-US" sz="2800" dirty="0" smtClean="0"/>
              <a:t>Jerusalem ... Judea ... Samaria ... The ends of the land [end of the country ; i.e. Galilee]</a:t>
            </a:r>
          </a:p>
          <a:p>
            <a:r>
              <a:rPr lang="en-GB" altLang="en-US" sz="2800" dirty="0" smtClean="0"/>
              <a:t>So what did the Twelve do?</a:t>
            </a:r>
          </a:p>
          <a:p>
            <a:endParaRPr lang="en-GB" dirty="0"/>
          </a:p>
        </p:txBody>
      </p:sp>
    </p:spTree>
    <p:extLst>
      <p:ext uri="{BB962C8B-B14F-4D97-AF65-F5344CB8AC3E}">
        <p14:creationId xmlns="" xmlns:p14="http://schemas.microsoft.com/office/powerpoint/2010/main" val="4061491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16</a:t>
            </a:fld>
            <a:endParaRPr lang="en-GB" dirty="0"/>
          </a:p>
        </p:txBody>
      </p:sp>
      <p:sp>
        <p:nvSpPr>
          <p:cNvPr id="2" name="Content Placeholder 1"/>
          <p:cNvSpPr>
            <a:spLocks noGrp="1"/>
          </p:cNvSpPr>
          <p:nvPr>
            <p:ph idx="1"/>
          </p:nvPr>
        </p:nvSpPr>
        <p:spPr>
          <a:xfrm>
            <a:off x="872067" y="1988840"/>
            <a:ext cx="7408333" cy="4137323"/>
          </a:xfrm>
        </p:spPr>
        <p:txBody>
          <a:bodyPr/>
          <a:lstStyle/>
          <a:p>
            <a:r>
              <a:rPr lang="en-GB" dirty="0" smtClean="0"/>
              <a:t>Acts 2:5-11 (Read)</a:t>
            </a:r>
          </a:p>
          <a:p>
            <a:r>
              <a:rPr lang="en-GB" dirty="0" smtClean="0"/>
              <a:t>V 2. Now there was staying in Jerusalem  God-fearing Jews from every nation under heaven.</a:t>
            </a:r>
          </a:p>
          <a:p>
            <a:r>
              <a:rPr lang="en-GB" dirty="0" smtClean="0"/>
              <a:t>V 11: both Jews and converts to Judaism</a:t>
            </a:r>
          </a:p>
          <a:p>
            <a:r>
              <a:rPr lang="en-GB" dirty="0" smtClean="0"/>
              <a:t>V 22: Men of Israel</a:t>
            </a:r>
          </a:p>
        </p:txBody>
      </p:sp>
      <p:pic>
        <p:nvPicPr>
          <p:cNvPr id="20482" name="Picture 2" descr="https://encrypted-tbn1.gstatic.com/images?q=tbn:ANd9GcSspvcmYiJpeQNKYY7n35P4tIySsc-XorCbItcFj4HdMTlkbd0nxA">
            <a:hlinkClick r:id="rId2"/>
          </p:cNvPr>
          <p:cNvPicPr>
            <a:picLocks noChangeAspect="1" noChangeArrowheads="1"/>
          </p:cNvPicPr>
          <p:nvPr/>
        </p:nvPicPr>
        <p:blipFill>
          <a:blip r:embed="rId3" cstate="print"/>
          <a:srcRect/>
          <a:stretch>
            <a:fillRect/>
          </a:stretch>
        </p:blipFill>
        <p:spPr bwMode="auto">
          <a:xfrm>
            <a:off x="5004048" y="3933056"/>
            <a:ext cx="3347864" cy="2353650"/>
          </a:xfrm>
          <a:prstGeom prst="rect">
            <a:avLst/>
          </a:prstGeom>
          <a:noFill/>
        </p:spPr>
      </p:pic>
    </p:spTree>
    <p:extLst>
      <p:ext uri="{BB962C8B-B14F-4D97-AF65-F5344CB8AC3E}">
        <p14:creationId xmlns="" xmlns:p14="http://schemas.microsoft.com/office/powerpoint/2010/main" val="2116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20482"/>
                                        </p:tgtEl>
                                        <p:attrNameLst>
                                          <p:attrName>style.visibility</p:attrName>
                                        </p:attrNameLst>
                                      </p:cBhvr>
                                      <p:to>
                                        <p:strVal val="visible"/>
                                      </p:to>
                                    </p:set>
                                    <p:anim calcmode="lin" valueType="num">
                                      <p:cBhvr>
                                        <p:cTn id="19" dur="1000" fill="hold"/>
                                        <p:tgtEl>
                                          <p:spTgt spid="20482"/>
                                        </p:tgtEl>
                                        <p:attrNameLst>
                                          <p:attrName>ppt_w</p:attrName>
                                        </p:attrNameLst>
                                      </p:cBhvr>
                                      <p:tavLst>
                                        <p:tav tm="0">
                                          <p:val>
                                            <p:strVal val="#ppt_w*0.70"/>
                                          </p:val>
                                        </p:tav>
                                        <p:tav tm="100000">
                                          <p:val>
                                            <p:strVal val="#ppt_w"/>
                                          </p:val>
                                        </p:tav>
                                      </p:tavLst>
                                    </p:anim>
                                    <p:anim calcmode="lin" valueType="num">
                                      <p:cBhvr>
                                        <p:cTn id="20" dur="1000" fill="hold"/>
                                        <p:tgtEl>
                                          <p:spTgt spid="20482"/>
                                        </p:tgtEl>
                                        <p:attrNameLst>
                                          <p:attrName>ppt_h</p:attrName>
                                        </p:attrNameLst>
                                      </p:cBhvr>
                                      <p:tavLst>
                                        <p:tav tm="0">
                                          <p:val>
                                            <p:strVal val="#ppt_h"/>
                                          </p:val>
                                        </p:tav>
                                        <p:tav tm="100000">
                                          <p:val>
                                            <p:strVal val="#ppt_h"/>
                                          </p:val>
                                        </p:tav>
                                      </p:tavLst>
                                    </p:anim>
                                    <p:animEffect transition="in" filter="fade">
                                      <p:cBhvr>
                                        <p:cTn id="21" dur="1000"/>
                                        <p:tgtEl>
                                          <p:spTgt spid="20482"/>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17</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Acts 2:36-41 (Read)</a:t>
            </a:r>
          </a:p>
          <a:p>
            <a:r>
              <a:rPr lang="en-GB" dirty="0" smtClean="0"/>
              <a:t>Vs 38. Repent and be baptised.</a:t>
            </a:r>
          </a:p>
          <a:p>
            <a:r>
              <a:rPr lang="en-GB" dirty="0" smtClean="0"/>
              <a:t>V 41.</a:t>
            </a:r>
            <a:r>
              <a:rPr lang="en-GB" b="1" dirty="0" smtClean="0">
                <a:solidFill>
                  <a:srgbClr val="FF0000"/>
                </a:solidFill>
              </a:rPr>
              <a:t> 3,000 </a:t>
            </a:r>
            <a:r>
              <a:rPr lang="en-GB" dirty="0" smtClean="0"/>
              <a:t>added to their number</a:t>
            </a:r>
          </a:p>
          <a:p>
            <a:r>
              <a:rPr lang="en-GB" dirty="0" smtClean="0"/>
              <a:t>V 47. And the Lord </a:t>
            </a:r>
            <a:r>
              <a:rPr lang="en-GB" b="1" dirty="0" smtClean="0">
                <a:solidFill>
                  <a:srgbClr val="FF0000"/>
                </a:solidFill>
              </a:rPr>
              <a:t>added to their number daily </a:t>
            </a:r>
            <a:r>
              <a:rPr lang="en-GB" dirty="0" smtClean="0"/>
              <a:t>those who were being saved. </a:t>
            </a:r>
          </a:p>
          <a:p>
            <a:r>
              <a:rPr lang="en-GB" dirty="0" smtClean="0"/>
              <a:t>4:4. The number of men grew to about </a:t>
            </a:r>
            <a:r>
              <a:rPr lang="en-GB" b="1" dirty="0" smtClean="0">
                <a:solidFill>
                  <a:srgbClr val="FF0000"/>
                </a:solidFill>
              </a:rPr>
              <a:t>5,000</a:t>
            </a:r>
            <a:r>
              <a:rPr lang="en-GB" dirty="0" smtClean="0"/>
              <a:t>.</a:t>
            </a:r>
          </a:p>
          <a:p>
            <a:r>
              <a:rPr lang="en-GB" dirty="0" smtClean="0"/>
              <a:t>Note:  They were carrying out the commission of Matthew 28. [What about other Feast days?]</a:t>
            </a:r>
          </a:p>
          <a:p>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18</a:t>
            </a:fld>
            <a:endParaRPr lang="en-GB" dirty="0"/>
          </a:p>
        </p:txBody>
      </p:sp>
      <p:sp>
        <p:nvSpPr>
          <p:cNvPr id="2" name="Content Placeholder 1"/>
          <p:cNvSpPr>
            <a:spLocks noGrp="1"/>
          </p:cNvSpPr>
          <p:nvPr>
            <p:ph idx="1"/>
          </p:nvPr>
        </p:nvSpPr>
        <p:spPr>
          <a:xfrm>
            <a:off x="872067" y="1988840"/>
            <a:ext cx="4275997" cy="4137323"/>
          </a:xfrm>
        </p:spPr>
        <p:txBody>
          <a:bodyPr/>
          <a:lstStyle/>
          <a:p>
            <a:r>
              <a:rPr lang="en-GB" dirty="0" smtClean="0"/>
              <a:t>Very soon ... problems with the Jewish authorities</a:t>
            </a:r>
          </a:p>
          <a:p>
            <a:r>
              <a:rPr lang="en-GB" dirty="0" smtClean="0"/>
              <a:t>Peter and John imprisoned</a:t>
            </a:r>
          </a:p>
          <a:p>
            <a:r>
              <a:rPr lang="en-GB" dirty="0" smtClean="0"/>
              <a:t>Stephen stoned</a:t>
            </a:r>
          </a:p>
          <a:p>
            <a:r>
              <a:rPr lang="en-GB" dirty="0" smtClean="0"/>
              <a:t>Great persecution - Saul</a:t>
            </a:r>
          </a:p>
          <a:p>
            <a:r>
              <a:rPr lang="en-GB" dirty="0" smtClean="0"/>
              <a:t>James beheaded</a:t>
            </a:r>
          </a:p>
          <a:p>
            <a:endParaRPr lang="en-GB" dirty="0"/>
          </a:p>
        </p:txBody>
      </p:sp>
      <p:pic>
        <p:nvPicPr>
          <p:cNvPr id="53250" name="Picture 2" descr="https://encrypted-tbn2.gstatic.com/images?q=tbn:ANd9GcTFV5vpcEmXFVDVw79qYearUrVTGisrZZVV0ZIyU9A7yOheCAMDGA">
            <a:hlinkClick r:id="rId2"/>
          </p:cNvPr>
          <p:cNvPicPr>
            <a:picLocks noChangeAspect="1" noChangeArrowheads="1"/>
          </p:cNvPicPr>
          <p:nvPr/>
        </p:nvPicPr>
        <p:blipFill>
          <a:blip r:embed="rId3" cstate="print"/>
          <a:srcRect/>
          <a:stretch>
            <a:fillRect/>
          </a:stretch>
        </p:blipFill>
        <p:spPr bwMode="auto">
          <a:xfrm>
            <a:off x="5436096" y="2132856"/>
            <a:ext cx="2867025" cy="3743325"/>
          </a:xfrm>
          <a:prstGeom prst="rect">
            <a:avLst/>
          </a:prstGeom>
          <a:noFill/>
        </p:spPr>
      </p:pic>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19</a:t>
            </a:fld>
            <a:endParaRPr lang="en-GB" dirty="0"/>
          </a:p>
        </p:txBody>
      </p:sp>
      <p:sp>
        <p:nvSpPr>
          <p:cNvPr id="2" name="Content Placeholder 1"/>
          <p:cNvSpPr>
            <a:spLocks noGrp="1"/>
          </p:cNvSpPr>
          <p:nvPr>
            <p:ph idx="1"/>
          </p:nvPr>
        </p:nvSpPr>
        <p:spPr>
          <a:xfrm>
            <a:off x="872067" y="1988840"/>
            <a:ext cx="7408333" cy="4137323"/>
          </a:xfrm>
        </p:spPr>
        <p:txBody>
          <a:bodyPr/>
          <a:lstStyle/>
          <a:p>
            <a:r>
              <a:rPr lang="en-GB" b="1" dirty="0" smtClean="0"/>
              <a:t>A new two-part commission</a:t>
            </a:r>
          </a:p>
          <a:p>
            <a:r>
              <a:rPr lang="en-GB" dirty="0" smtClean="0"/>
              <a:t>Acts 9:15</a:t>
            </a:r>
          </a:p>
          <a:p>
            <a:r>
              <a:rPr lang="en-GB" dirty="0" smtClean="0"/>
              <a:t>This man [Saul  - Paul] is my chosen instrument to carry my name ...</a:t>
            </a:r>
          </a:p>
          <a:p>
            <a:r>
              <a:rPr lang="en-GB" dirty="0" smtClean="0"/>
              <a:t>before </a:t>
            </a:r>
            <a:r>
              <a:rPr lang="en-GB" b="1" dirty="0" smtClean="0"/>
              <a:t>the Gentiles </a:t>
            </a:r>
            <a:r>
              <a:rPr lang="en-GB" dirty="0" smtClean="0"/>
              <a:t>and their kings and </a:t>
            </a:r>
          </a:p>
          <a:p>
            <a:r>
              <a:rPr lang="en-GB" dirty="0" smtClean="0"/>
              <a:t>before the </a:t>
            </a:r>
            <a:r>
              <a:rPr lang="en-GB" b="1" dirty="0" smtClean="0"/>
              <a:t>people of Israel. </a:t>
            </a:r>
            <a:endParaRPr lang="en-GB" b="1"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Commissions of Christ      </a:t>
            </a:r>
            <a:fld id="{B0E4B8F2-2EBC-4FCC-960E-5F7EB3046E02}" type="slidenum">
              <a:rPr lang="en-GB" smtClean="0"/>
              <a:pPr/>
              <a:t>2</a:t>
            </a:fld>
            <a:endParaRPr lang="en-GB" dirty="0"/>
          </a:p>
        </p:txBody>
      </p:sp>
      <p:sp>
        <p:nvSpPr>
          <p:cNvPr id="2" name="Content Placeholder 1"/>
          <p:cNvSpPr>
            <a:spLocks noGrp="1"/>
          </p:cNvSpPr>
          <p:nvPr>
            <p:ph idx="1"/>
          </p:nvPr>
        </p:nvSpPr>
        <p:spPr>
          <a:xfrm>
            <a:off x="872067" y="1988840"/>
            <a:ext cx="7408333" cy="4137323"/>
          </a:xfrm>
        </p:spPr>
        <p:txBody>
          <a:bodyPr>
            <a:normAutofit lnSpcReduction="10000"/>
          </a:bodyPr>
          <a:lstStyle/>
          <a:p>
            <a:r>
              <a:rPr lang="en-GB" dirty="0" smtClean="0"/>
              <a:t>Matthew 10:1-14: (Read)</a:t>
            </a:r>
          </a:p>
          <a:p>
            <a:r>
              <a:rPr lang="en-GB" dirty="0" smtClean="0"/>
              <a:t>1.  He called his twelve disciples to him and gave them authority to drive out evil  spirits and to heal every disease and sickness. </a:t>
            </a:r>
          </a:p>
          <a:p>
            <a:r>
              <a:rPr lang="en-GB" dirty="0" smtClean="0"/>
              <a:t>5-6. These twelve Jesus sent out with the following instructions: "Do not go among the Gentiles or enter any town of the Samaritans. Go rather to the lost sheep of Israel.”</a:t>
            </a:r>
          </a:p>
          <a:p>
            <a:r>
              <a:rPr lang="en-GB" dirty="0" smtClean="0"/>
              <a:t> 7.  As you go, preach this message: `The kingdom of heaven is near.' </a:t>
            </a:r>
            <a:endParaRPr lang="en-GB" dirty="0"/>
          </a:p>
        </p:txBody>
      </p:sp>
    </p:spTree>
    <p:extLst>
      <p:ext uri="{BB962C8B-B14F-4D97-AF65-F5344CB8AC3E}">
        <p14:creationId xmlns="" xmlns:p14="http://schemas.microsoft.com/office/powerpoint/2010/main" val="131163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20</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Gentile nations and witness there to  both Jews and Gentiles.</a:t>
            </a:r>
          </a:p>
          <a:p>
            <a:r>
              <a:rPr lang="en-GB" b="1" dirty="0" smtClean="0"/>
              <a:t>Question: </a:t>
            </a:r>
            <a:r>
              <a:rPr lang="en-GB" dirty="0" smtClean="0"/>
              <a:t>Isn’t this just duplicating what the Eleven / Twelve were commission to do?</a:t>
            </a:r>
          </a:p>
          <a:p>
            <a:r>
              <a:rPr lang="en-GB" b="1" dirty="0" smtClean="0"/>
              <a:t>Answer: </a:t>
            </a:r>
            <a:r>
              <a:rPr lang="en-GB" dirty="0" smtClean="0"/>
              <a:t>Which region(s) did Paul go to?</a:t>
            </a:r>
          </a:p>
          <a:p>
            <a:r>
              <a:rPr lang="en-GB" dirty="0" smtClean="0"/>
              <a:t>Compare with the nations / countries / regions / cities listed in Acts 2.</a:t>
            </a:r>
          </a:p>
          <a:p>
            <a:r>
              <a:rPr lang="en-GB" dirty="0" smtClean="0"/>
              <a:t>Antioch in </a:t>
            </a:r>
            <a:r>
              <a:rPr lang="en-GB" dirty="0" err="1" smtClean="0"/>
              <a:t>Pisidia</a:t>
            </a:r>
            <a:r>
              <a:rPr lang="en-GB" dirty="0" smtClean="0"/>
              <a:t>; </a:t>
            </a:r>
            <a:r>
              <a:rPr lang="en-GB" dirty="0" err="1" smtClean="0"/>
              <a:t>Iconium</a:t>
            </a:r>
            <a:r>
              <a:rPr lang="en-GB" dirty="0" smtClean="0"/>
              <a:t>; </a:t>
            </a:r>
            <a:r>
              <a:rPr lang="en-GB" dirty="0" err="1" smtClean="0"/>
              <a:t>Lystra</a:t>
            </a:r>
            <a:r>
              <a:rPr lang="en-GB" dirty="0" smtClean="0"/>
              <a:t>; </a:t>
            </a:r>
            <a:r>
              <a:rPr lang="en-GB" dirty="0" err="1" smtClean="0"/>
              <a:t>Derbe</a:t>
            </a:r>
            <a:r>
              <a:rPr lang="en-GB" dirty="0" smtClean="0"/>
              <a:t> .</a:t>
            </a:r>
          </a:p>
          <a:p>
            <a:r>
              <a:rPr lang="en-GB" dirty="0" smtClean="0"/>
              <a:t>John Mark left them before. Why?</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2">
                                            <p:txEl>
                                              <p:pRg st="3" end="3"/>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p:cTn id="24"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2">
                                            <p:txEl>
                                              <p:pRg st="4" end="4"/>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p:cTn id="29"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30"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1"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21</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Acts 16:6: Paul prevented from going into Asia; why?</a:t>
            </a:r>
          </a:p>
          <a:p>
            <a:r>
              <a:rPr lang="en-GB" dirty="0" smtClean="0"/>
              <a:t>Acts 2:9 – Jews from Asia there – maybe </a:t>
            </a:r>
            <a:r>
              <a:rPr lang="en-GB" dirty="0" err="1" smtClean="0"/>
              <a:t>Epaphras</a:t>
            </a:r>
            <a:r>
              <a:rPr lang="en-GB" dirty="0" smtClean="0"/>
              <a:t> there, or at a later  feast.</a:t>
            </a:r>
          </a:p>
          <a:p>
            <a:r>
              <a:rPr lang="en-GB" dirty="0" smtClean="0"/>
              <a:t>Acts 16:7; Paul prevented from going into  Bithynia; why?</a:t>
            </a:r>
          </a:p>
          <a:p>
            <a:r>
              <a:rPr lang="en-GB" dirty="0" smtClean="0"/>
              <a:t>Acts 2:9 Pontus (&amp; Bithynia – one region)</a:t>
            </a:r>
          </a:p>
          <a:p>
            <a:r>
              <a:rPr lang="en-GB" dirty="0" smtClean="0"/>
              <a:t>Went on to Troas; Philippi; Thessalonica, Berea, Athens, Corinth, Ephesus – none in Acts 2.</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22</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Galatians 2:9: </a:t>
            </a:r>
          </a:p>
          <a:p>
            <a:r>
              <a:rPr lang="en-GB" dirty="0" smtClean="0"/>
              <a:t>James, Peter  and John, those reputed to be pillars, gave me and Barnabas the right hand of fellowship when they recognized the grace given to me. They agreed that </a:t>
            </a:r>
            <a:r>
              <a:rPr lang="en-GB" b="1" dirty="0" smtClean="0"/>
              <a:t>we should go to the </a:t>
            </a:r>
            <a:r>
              <a:rPr lang="en-GB" b="1" dirty="0" smtClean="0">
                <a:solidFill>
                  <a:srgbClr val="0070C0"/>
                </a:solidFill>
              </a:rPr>
              <a:t>Gentiles</a:t>
            </a:r>
            <a:r>
              <a:rPr lang="en-GB" dirty="0" smtClean="0"/>
              <a:t>, and </a:t>
            </a:r>
            <a:r>
              <a:rPr lang="en-GB" b="1" dirty="0" smtClean="0">
                <a:solidFill>
                  <a:srgbClr val="FF0000"/>
                </a:solidFill>
              </a:rPr>
              <a:t>they to the Jews. </a:t>
            </a:r>
          </a:p>
          <a:p>
            <a:r>
              <a:rPr lang="en-GB" b="1" dirty="0" smtClean="0"/>
              <a:t>Question: </a:t>
            </a:r>
            <a:r>
              <a:rPr lang="en-GB" dirty="0" smtClean="0"/>
              <a:t>But to whom did Paul go?</a:t>
            </a:r>
          </a:p>
          <a:p>
            <a:r>
              <a:rPr lang="en-GB" dirty="0" smtClean="0"/>
              <a:t>What was the commission given him by Christ?</a:t>
            </a:r>
          </a:p>
          <a:p>
            <a:r>
              <a:rPr lang="en-GB" b="1" dirty="0" smtClean="0"/>
              <a:t>Note: </a:t>
            </a:r>
            <a:r>
              <a:rPr lang="en-GB" i="1" dirty="0" smtClean="0"/>
              <a:t>ethnos</a:t>
            </a:r>
            <a:r>
              <a:rPr lang="en-GB" dirty="0" smtClean="0"/>
              <a:t> = Gentile people or Gentile nations</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23</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b="1" dirty="0" smtClean="0"/>
              <a:t>The purpose of this two-part commission</a:t>
            </a:r>
          </a:p>
          <a:p>
            <a:r>
              <a:rPr lang="en-GB" dirty="0" smtClean="0"/>
              <a:t>Romans 11:11: salvation has come to the Gentiles to make Israel </a:t>
            </a:r>
            <a:r>
              <a:rPr lang="en-GB" b="1" dirty="0" smtClean="0">
                <a:solidFill>
                  <a:srgbClr val="FF0000"/>
                </a:solidFill>
              </a:rPr>
              <a:t>envious</a:t>
            </a:r>
            <a:r>
              <a:rPr lang="en-GB" dirty="0" smtClean="0"/>
              <a:t>. </a:t>
            </a:r>
          </a:p>
          <a:p>
            <a:r>
              <a:rPr lang="en-GB" dirty="0" smtClean="0"/>
              <a:t>Romans 11:13-14:  I am talking to you Gentiles. Inasmuch as I am the apostle to the Gentiles, I make much of my ministry in the hope that I may somehow arouse my own people to</a:t>
            </a:r>
            <a:r>
              <a:rPr lang="en-GB" b="1" dirty="0" smtClean="0">
                <a:solidFill>
                  <a:srgbClr val="FF0000"/>
                </a:solidFill>
              </a:rPr>
              <a:t> envy </a:t>
            </a:r>
            <a:r>
              <a:rPr lang="en-GB" dirty="0" smtClean="0"/>
              <a:t>and [so] save some of them. </a:t>
            </a:r>
          </a:p>
          <a:p>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24</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b="1" dirty="0" smtClean="0"/>
              <a:t>The purpose of this two-part commission</a:t>
            </a:r>
          </a:p>
          <a:p>
            <a:r>
              <a:rPr lang="en-GB" dirty="0" smtClean="0"/>
              <a:t>Romans 11:11: salvation has come to the Gentiles to make Israel </a:t>
            </a:r>
            <a:r>
              <a:rPr lang="en-GB" b="1" dirty="0" smtClean="0">
                <a:solidFill>
                  <a:srgbClr val="FF0000"/>
                </a:solidFill>
              </a:rPr>
              <a:t>envious</a:t>
            </a:r>
            <a:r>
              <a:rPr lang="en-GB" dirty="0" smtClean="0"/>
              <a:t>. </a:t>
            </a:r>
          </a:p>
          <a:p>
            <a:r>
              <a:rPr lang="en-GB" b="1" dirty="0" smtClean="0"/>
              <a:t>Questions:</a:t>
            </a:r>
          </a:p>
          <a:p>
            <a:r>
              <a:rPr lang="en-GB" dirty="0" smtClean="0"/>
              <a:t>Is this the purpose / reason for  the salvation of Gentiles today?</a:t>
            </a:r>
          </a:p>
          <a:p>
            <a:r>
              <a:rPr lang="en-GB" dirty="0" smtClean="0"/>
              <a:t>But back then ... </a:t>
            </a:r>
            <a:r>
              <a:rPr lang="en-GB" b="1" dirty="0" smtClean="0"/>
              <a:t> </a:t>
            </a:r>
            <a:r>
              <a:rPr lang="en-GB" b="1" dirty="0" smtClean="0">
                <a:solidFill>
                  <a:srgbClr val="FF0000"/>
                </a:solidFill>
              </a:rPr>
              <a:t>Envy? </a:t>
            </a:r>
            <a:r>
              <a:rPr lang="en-GB" dirty="0" smtClean="0"/>
              <a:t>Why? And did it work?</a:t>
            </a:r>
          </a:p>
          <a:p>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p:cTn id="7"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 calcmode="lin" valueType="num">
                                      <p:cBhvr>
                                        <p:cTn id="14"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25</a:t>
            </a:fld>
            <a:endParaRPr lang="en-GB" dirty="0"/>
          </a:p>
        </p:txBody>
      </p:sp>
      <p:sp>
        <p:nvSpPr>
          <p:cNvPr id="2" name="Content Placeholder 1"/>
          <p:cNvSpPr>
            <a:spLocks noGrp="1"/>
          </p:cNvSpPr>
          <p:nvPr>
            <p:ph idx="1"/>
          </p:nvPr>
        </p:nvSpPr>
        <p:spPr>
          <a:xfrm>
            <a:off x="872067" y="1988840"/>
            <a:ext cx="7408333" cy="4137323"/>
          </a:xfrm>
        </p:spPr>
        <p:txBody>
          <a:bodyPr>
            <a:normAutofit lnSpcReduction="10000"/>
          </a:bodyPr>
          <a:lstStyle/>
          <a:p>
            <a:r>
              <a:rPr lang="en-GB" b="1" dirty="0" smtClean="0"/>
              <a:t>Why provoke the Jews in the hope they will be saved?</a:t>
            </a:r>
          </a:p>
          <a:p>
            <a:r>
              <a:rPr lang="en-GB" dirty="0" smtClean="0"/>
              <a:t>Exodus 19:5-6:  Now if you obey me fully and keep my covenant, then out of all nations you will be my treasured possession. Although the whole earth is mine, you  will be for me a kingdom of priests and a holy nation.‘</a:t>
            </a:r>
          </a:p>
          <a:p>
            <a:r>
              <a:rPr lang="en-GB" b="1" dirty="0" smtClean="0"/>
              <a:t>Did it work? </a:t>
            </a:r>
            <a:r>
              <a:rPr lang="en-GB" dirty="0" smtClean="0"/>
              <a:t>Were the Jews provoked into emulating the Gentiles and did the nation become a Kingdom of Priests to the world?</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26</a:t>
            </a:fld>
            <a:endParaRPr lang="en-GB" dirty="0"/>
          </a:p>
        </p:txBody>
      </p:sp>
      <p:sp>
        <p:nvSpPr>
          <p:cNvPr id="2" name="Content Placeholder 1"/>
          <p:cNvSpPr>
            <a:spLocks noGrp="1"/>
          </p:cNvSpPr>
          <p:nvPr>
            <p:ph idx="1"/>
          </p:nvPr>
        </p:nvSpPr>
        <p:spPr>
          <a:xfrm>
            <a:off x="872067" y="1988840"/>
            <a:ext cx="5284109" cy="4137323"/>
          </a:xfrm>
        </p:spPr>
        <p:txBody>
          <a:bodyPr>
            <a:normAutofit/>
          </a:bodyPr>
          <a:lstStyle/>
          <a:p>
            <a:r>
              <a:rPr lang="en-GB" dirty="0" smtClean="0"/>
              <a:t>Problems with the Jewish authorities ... High priests ... Sanhedrin ... Herod ... Synagogue rulers</a:t>
            </a:r>
          </a:p>
          <a:p>
            <a:r>
              <a:rPr lang="en-GB" dirty="0" smtClean="0"/>
              <a:t>Paul imprisoned, beaten, stoned.</a:t>
            </a:r>
          </a:p>
          <a:p>
            <a:r>
              <a:rPr lang="en-GB" b="1" dirty="0" smtClean="0"/>
              <a:t>Question: </a:t>
            </a:r>
            <a:r>
              <a:rPr lang="en-GB" dirty="0" smtClean="0"/>
              <a:t>How long could such opposition go on?</a:t>
            </a:r>
          </a:p>
          <a:p>
            <a:r>
              <a:rPr lang="en-GB" dirty="0" smtClean="0"/>
              <a:t>Opposed Christ for 3+ years; opposed the apostle for 30+ years</a:t>
            </a:r>
            <a:endParaRPr lang="en-GB" dirty="0"/>
          </a:p>
        </p:txBody>
      </p:sp>
      <p:pic>
        <p:nvPicPr>
          <p:cNvPr id="49154" name="Picture 2" descr="https://encrypted-tbn1.gstatic.com/images?q=tbn:ANd9GcTRbUzkWliswk57ImTOGegpZ0DiCmmfT7QB1EMck2ID38FoGXWZ">
            <a:hlinkClick r:id="rId2"/>
          </p:cNvPr>
          <p:cNvPicPr>
            <a:picLocks noChangeAspect="1" noChangeArrowheads="1"/>
          </p:cNvPicPr>
          <p:nvPr/>
        </p:nvPicPr>
        <p:blipFill>
          <a:blip r:embed="rId3" cstate="print"/>
          <a:srcRect/>
          <a:stretch>
            <a:fillRect/>
          </a:stretch>
        </p:blipFill>
        <p:spPr bwMode="auto">
          <a:xfrm>
            <a:off x="6440257" y="2204865"/>
            <a:ext cx="2150895" cy="2808311"/>
          </a:xfrm>
          <a:prstGeom prst="rect">
            <a:avLst/>
          </a:prstGeom>
          <a:noFill/>
        </p:spPr>
      </p:pic>
    </p:spTree>
    <p:extLst>
      <p:ext uri="{BB962C8B-B14F-4D97-AF65-F5344CB8AC3E}">
        <p14:creationId xmlns="" xmlns:p14="http://schemas.microsoft.com/office/powerpoint/2010/main" val="2116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49154"/>
                                        </p:tgtEl>
                                        <p:attrNameLst>
                                          <p:attrName>style.visibility</p:attrName>
                                        </p:attrNameLst>
                                      </p:cBhvr>
                                      <p:to>
                                        <p:strVal val="visible"/>
                                      </p:to>
                                    </p:set>
                                    <p:anim calcmode="lin" valueType="num">
                                      <p:cBhvr>
                                        <p:cTn id="19" dur="1000" fill="hold"/>
                                        <p:tgtEl>
                                          <p:spTgt spid="49154"/>
                                        </p:tgtEl>
                                        <p:attrNameLst>
                                          <p:attrName>ppt_w</p:attrName>
                                        </p:attrNameLst>
                                      </p:cBhvr>
                                      <p:tavLst>
                                        <p:tav tm="0">
                                          <p:val>
                                            <p:strVal val="#ppt_w*0.70"/>
                                          </p:val>
                                        </p:tav>
                                        <p:tav tm="100000">
                                          <p:val>
                                            <p:strVal val="#ppt_w"/>
                                          </p:val>
                                        </p:tav>
                                      </p:tavLst>
                                    </p:anim>
                                    <p:anim calcmode="lin" valueType="num">
                                      <p:cBhvr>
                                        <p:cTn id="20" dur="1000" fill="hold"/>
                                        <p:tgtEl>
                                          <p:spTgt spid="49154"/>
                                        </p:tgtEl>
                                        <p:attrNameLst>
                                          <p:attrName>ppt_h</p:attrName>
                                        </p:attrNameLst>
                                      </p:cBhvr>
                                      <p:tavLst>
                                        <p:tav tm="0">
                                          <p:val>
                                            <p:strVal val="#ppt_h"/>
                                          </p:val>
                                        </p:tav>
                                        <p:tav tm="100000">
                                          <p:val>
                                            <p:strVal val="#ppt_h"/>
                                          </p:val>
                                        </p:tav>
                                      </p:tavLst>
                                    </p:anim>
                                    <p:animEffect transition="in" filter="fade">
                                      <p:cBhvr>
                                        <p:cTn id="21" dur="1000"/>
                                        <p:tgtEl>
                                          <p:spTgt spid="49154"/>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2">
                                            <p:txEl>
                                              <p:pRg st="2" end="2"/>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27</a:t>
            </a:fld>
            <a:endParaRPr lang="en-GB" dirty="0"/>
          </a:p>
        </p:txBody>
      </p:sp>
      <p:sp>
        <p:nvSpPr>
          <p:cNvPr id="2" name="Content Placeholder 1"/>
          <p:cNvSpPr>
            <a:spLocks noGrp="1"/>
          </p:cNvSpPr>
          <p:nvPr>
            <p:ph idx="1"/>
          </p:nvPr>
        </p:nvSpPr>
        <p:spPr>
          <a:xfrm>
            <a:off x="872067" y="1988840"/>
            <a:ext cx="7408333" cy="4137323"/>
          </a:xfrm>
        </p:spPr>
        <p:txBody>
          <a:bodyPr>
            <a:normAutofit fontScale="92500" lnSpcReduction="10000"/>
          </a:bodyPr>
          <a:lstStyle/>
          <a:p>
            <a:r>
              <a:rPr lang="en-GB" dirty="0" smtClean="0"/>
              <a:t>Acts 28:17: Three days later he called together the leaders of the Jews</a:t>
            </a:r>
          </a:p>
          <a:p>
            <a:r>
              <a:rPr lang="en-GB" dirty="0" smtClean="0"/>
              <a:t>Acts 28:23-25a: They arranged to meet Paul on a certain day, and came in even larger numbers to the place where he was staying. From morning till evening he explained and declared to them the kingdom of God and tried to convince them about Jesus from the Law of Moses and from the Prophets.   Some were convinced by what he said, but others would not believe. They disagreed among themselves and began to leave after Paul had made this </a:t>
            </a:r>
            <a:r>
              <a:rPr lang="en-GB" b="1" dirty="0" smtClean="0"/>
              <a:t>final statement</a:t>
            </a:r>
            <a:r>
              <a:rPr lang="en-GB" dirty="0" smtClean="0"/>
              <a:t>:</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28</a:t>
            </a:fld>
            <a:endParaRPr lang="en-GB" dirty="0"/>
          </a:p>
        </p:txBody>
      </p:sp>
      <p:sp>
        <p:nvSpPr>
          <p:cNvPr id="2" name="Content Placeholder 1"/>
          <p:cNvSpPr>
            <a:spLocks noGrp="1"/>
          </p:cNvSpPr>
          <p:nvPr>
            <p:ph idx="1"/>
          </p:nvPr>
        </p:nvSpPr>
        <p:spPr>
          <a:xfrm>
            <a:off x="872067" y="1988840"/>
            <a:ext cx="7408333" cy="4137323"/>
          </a:xfrm>
        </p:spPr>
        <p:txBody>
          <a:bodyPr>
            <a:normAutofit fontScale="92500" lnSpcReduction="10000"/>
          </a:bodyPr>
          <a:lstStyle/>
          <a:p>
            <a:r>
              <a:rPr lang="en-GB" dirty="0" smtClean="0"/>
              <a:t>Acts 28:25b-28a:</a:t>
            </a:r>
          </a:p>
          <a:p>
            <a:r>
              <a:rPr lang="en-GB" dirty="0" smtClean="0"/>
              <a:t>"The Holy Spirit spoke the truth to your forefathers when he said through Isaiah the prophet: "`Go to this people and say, "You will be ever hearing but never understanding; you will be ever seeing but never perceiving.“ For this people's heart has become calloused; they hardly hear with their ears, and they have closed their eyes. Otherwise they might see with their eyes, hear with their ears, understand with their hearts and turn, and I would heal them.' </a:t>
            </a:r>
          </a:p>
          <a:p>
            <a:r>
              <a:rPr lang="en-GB" dirty="0" smtClean="0"/>
              <a:t> 28.  "Therefore ...</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29</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Acts 28:28: 28.  "Therefore I want you to know that </a:t>
            </a:r>
            <a:r>
              <a:rPr lang="en-GB" b="1" dirty="0" smtClean="0">
                <a:solidFill>
                  <a:srgbClr val="FF0000"/>
                </a:solidFill>
              </a:rPr>
              <a:t>God's salvation has been sent to the Gentiles</a:t>
            </a:r>
            <a:r>
              <a:rPr lang="en-GB" b="1" dirty="0" smtClean="0"/>
              <a:t>, and they will listen</a:t>
            </a:r>
            <a:r>
              <a:rPr lang="en-GB" dirty="0" smtClean="0"/>
              <a:t>!" </a:t>
            </a:r>
          </a:p>
          <a:p>
            <a:r>
              <a:rPr lang="en-GB" dirty="0" smtClean="0"/>
              <a:t>Matthew 28:20: “And surely I am with you always, to the very end of the age.” </a:t>
            </a:r>
          </a:p>
          <a:p>
            <a:r>
              <a:rPr lang="en-GB" dirty="0" smtClean="0"/>
              <a:t>Acts 28:25-27: the end of that age</a:t>
            </a:r>
          </a:p>
          <a:p>
            <a:r>
              <a:rPr lang="en-GB" dirty="0" smtClean="0"/>
              <a:t>Acts 28:28: the beginning of  a new age; something different</a:t>
            </a:r>
          </a:p>
          <a:p>
            <a:r>
              <a:rPr lang="en-GB" dirty="0" smtClean="0"/>
              <a:t> A new commission</a:t>
            </a:r>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Commissions of Christ      </a:t>
            </a:r>
            <a:fld id="{B0E4B8F2-2EBC-4FCC-960E-5F7EB3046E02}" type="slidenum">
              <a:rPr lang="en-GB" smtClean="0"/>
              <a:pPr/>
              <a:t>3</a:t>
            </a:fld>
            <a:endParaRPr lang="en-GB" dirty="0"/>
          </a:p>
        </p:txBody>
      </p:sp>
      <p:sp>
        <p:nvSpPr>
          <p:cNvPr id="2" name="Content Placeholder 1"/>
          <p:cNvSpPr>
            <a:spLocks noGrp="1"/>
          </p:cNvSpPr>
          <p:nvPr>
            <p:ph idx="1"/>
          </p:nvPr>
        </p:nvSpPr>
        <p:spPr>
          <a:xfrm>
            <a:off x="872067" y="1988840"/>
            <a:ext cx="7408333" cy="4137323"/>
          </a:xfrm>
        </p:spPr>
        <p:txBody>
          <a:bodyPr/>
          <a:lstStyle/>
          <a:p>
            <a:r>
              <a:rPr lang="en-GB" dirty="0" smtClean="0"/>
              <a:t> 8.  Heal the sick, raise the dead, cleanse those who have leprosy,  drive out demons. Freely you have received, freely give. </a:t>
            </a:r>
          </a:p>
          <a:p>
            <a:r>
              <a:rPr lang="en-GB" dirty="0" smtClean="0"/>
              <a:t> 9-10.  Do not take along any gold or silver or copper in your belts;  take no bag for the journey, or extra tunic, or sandals or a staff; for the worker is worth his keep. </a:t>
            </a:r>
          </a:p>
          <a:p>
            <a:r>
              <a:rPr lang="en-GB" b="1" dirty="0" smtClean="0"/>
              <a:t>Compare</a:t>
            </a:r>
            <a:r>
              <a:rPr lang="en-GB" dirty="0" smtClean="0"/>
              <a:t> Matthew  10:1-10 with Luke’s account.</a:t>
            </a:r>
          </a:p>
          <a:p>
            <a:r>
              <a:rPr lang="en-GB" b="1" dirty="0" smtClean="0"/>
              <a:t>Question: </a:t>
            </a:r>
            <a:r>
              <a:rPr lang="en-GB" dirty="0" smtClean="0"/>
              <a:t>What are the differences? And why?</a:t>
            </a:r>
            <a:endParaRPr lang="en-GB" dirty="0"/>
          </a:p>
        </p:txBody>
      </p:sp>
    </p:spTree>
    <p:extLst>
      <p:ext uri="{BB962C8B-B14F-4D97-AF65-F5344CB8AC3E}">
        <p14:creationId xmlns="" xmlns:p14="http://schemas.microsoft.com/office/powerpoint/2010/main" val="1951059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30</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Acts 28:30: For two whole years Paul stayed there in his own rented house ... [And wrote]</a:t>
            </a:r>
          </a:p>
          <a:p>
            <a:r>
              <a:rPr lang="en-GB" dirty="0" smtClean="0"/>
              <a:t>Ephesians, Philippians, Colossians, Philemon</a:t>
            </a:r>
          </a:p>
          <a:p>
            <a:r>
              <a:rPr lang="en-GB" b="1" dirty="0" smtClean="0"/>
              <a:t>He was released and wrote</a:t>
            </a:r>
          </a:p>
          <a:p>
            <a:r>
              <a:rPr lang="en-GB" dirty="0" smtClean="0"/>
              <a:t>1 Timothy and Titus</a:t>
            </a:r>
          </a:p>
          <a:p>
            <a:r>
              <a:rPr lang="en-GB" b="1" dirty="0" smtClean="0"/>
              <a:t>He was re-imprisoned and wrote</a:t>
            </a:r>
          </a:p>
          <a:p>
            <a:r>
              <a:rPr lang="en-GB" dirty="0" smtClean="0"/>
              <a:t>2 Timothy</a:t>
            </a:r>
            <a:endParaRPr lang="en-GB" dirty="0"/>
          </a:p>
        </p:txBody>
      </p:sp>
      <p:pic>
        <p:nvPicPr>
          <p:cNvPr id="43010" name="Picture 2" descr="https://encrypted-tbn3.gstatic.com/images?q=tbn:ANd9GcTiXWOg-M8Va0mRGoW6Ls5VBH_MfKWuQMYRQKuDWcM-BQ08cTrE">
            <a:hlinkClick r:id="rId2"/>
          </p:cNvPr>
          <p:cNvPicPr>
            <a:picLocks noChangeAspect="1" noChangeArrowheads="1"/>
          </p:cNvPicPr>
          <p:nvPr/>
        </p:nvPicPr>
        <p:blipFill>
          <a:blip r:embed="rId3" cstate="print"/>
          <a:srcRect/>
          <a:stretch>
            <a:fillRect/>
          </a:stretch>
        </p:blipFill>
        <p:spPr bwMode="auto">
          <a:xfrm>
            <a:off x="6660232" y="3501008"/>
            <a:ext cx="2088232" cy="2772551"/>
          </a:xfrm>
          <a:prstGeom prst="rect">
            <a:avLst/>
          </a:prstGeom>
          <a:noFill/>
        </p:spPr>
      </p:pic>
    </p:spTree>
    <p:extLst>
      <p:ext uri="{BB962C8B-B14F-4D97-AF65-F5344CB8AC3E}">
        <p14:creationId xmlns="" xmlns:p14="http://schemas.microsoft.com/office/powerpoint/2010/main" val="2116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31</a:t>
            </a:fld>
            <a:endParaRPr lang="en-GB" dirty="0"/>
          </a:p>
        </p:txBody>
      </p:sp>
      <p:sp>
        <p:nvSpPr>
          <p:cNvPr id="2" name="Content Placeholder 1"/>
          <p:cNvSpPr>
            <a:spLocks noGrp="1"/>
          </p:cNvSpPr>
          <p:nvPr>
            <p:ph idx="1"/>
          </p:nvPr>
        </p:nvSpPr>
        <p:spPr>
          <a:xfrm>
            <a:off x="872067" y="1988840"/>
            <a:ext cx="7408333" cy="4137323"/>
          </a:xfrm>
        </p:spPr>
        <p:txBody>
          <a:bodyPr>
            <a:normAutofit lnSpcReduction="10000"/>
          </a:bodyPr>
          <a:lstStyle/>
          <a:p>
            <a:r>
              <a:rPr lang="en-GB" b="1" dirty="0" smtClean="0"/>
              <a:t>The last commission</a:t>
            </a:r>
          </a:p>
          <a:p>
            <a:r>
              <a:rPr lang="en-GB" dirty="0" smtClean="0"/>
              <a:t>Ephesians 3:8-9:</a:t>
            </a:r>
          </a:p>
          <a:p>
            <a:r>
              <a:rPr lang="en-GB" dirty="0" smtClean="0"/>
              <a:t>8.  Although I am less than the least of all God's people, this grace was given me: </a:t>
            </a:r>
            <a:r>
              <a:rPr lang="en-GB" b="1" dirty="0" smtClean="0"/>
              <a:t>to preach to the Gentiles the </a:t>
            </a:r>
            <a:r>
              <a:rPr lang="en-GB" b="1" dirty="0" smtClean="0">
                <a:solidFill>
                  <a:srgbClr val="FF0000"/>
                </a:solidFill>
              </a:rPr>
              <a:t>unsearchable riches of Christ</a:t>
            </a:r>
            <a:r>
              <a:rPr lang="en-GB" b="1" dirty="0" smtClean="0"/>
              <a:t>, </a:t>
            </a:r>
          </a:p>
          <a:p>
            <a:r>
              <a:rPr lang="en-GB" dirty="0" smtClean="0"/>
              <a:t> 9.  </a:t>
            </a:r>
            <a:r>
              <a:rPr lang="en-GB" b="1" dirty="0" smtClean="0"/>
              <a:t>and </a:t>
            </a:r>
            <a:r>
              <a:rPr lang="en-GB" b="1" u="sng" dirty="0" smtClean="0"/>
              <a:t>to make plain to everyone </a:t>
            </a:r>
            <a:r>
              <a:rPr lang="en-GB" b="1" dirty="0" smtClean="0">
                <a:solidFill>
                  <a:srgbClr val="FF0000"/>
                </a:solidFill>
              </a:rPr>
              <a:t>the administration of this mystery</a:t>
            </a:r>
            <a:r>
              <a:rPr lang="en-GB" dirty="0" smtClean="0"/>
              <a:t>, which for ages past was kept hidden in God, who created all things.</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32</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b="1" dirty="0" smtClean="0"/>
              <a:t>Three of the many new things.</a:t>
            </a:r>
          </a:p>
          <a:p>
            <a:r>
              <a:rPr lang="en-GB" dirty="0" smtClean="0"/>
              <a:t>1) Ephesians 3:6: This mystery is that through the gospel the Gentiles are </a:t>
            </a:r>
            <a:r>
              <a:rPr lang="en-GB" b="1" dirty="0" smtClean="0"/>
              <a:t>heirs together </a:t>
            </a:r>
            <a:r>
              <a:rPr lang="en-GB" dirty="0" smtClean="0"/>
              <a:t>with Israel, </a:t>
            </a:r>
            <a:r>
              <a:rPr lang="en-GB" b="1" dirty="0" smtClean="0"/>
              <a:t>members together </a:t>
            </a:r>
            <a:r>
              <a:rPr lang="en-GB" dirty="0" smtClean="0"/>
              <a:t>of one body, and </a:t>
            </a:r>
            <a:r>
              <a:rPr lang="en-GB" b="1" dirty="0" smtClean="0"/>
              <a:t>sharers toge</a:t>
            </a:r>
            <a:r>
              <a:rPr lang="en-GB" dirty="0" smtClean="0"/>
              <a:t>ther in the promise in Christ Jesus.</a:t>
            </a:r>
          </a:p>
          <a:p>
            <a:r>
              <a:rPr lang="en-GB" b="1" dirty="0" smtClean="0"/>
              <a:t>Note: </a:t>
            </a:r>
            <a:r>
              <a:rPr lang="en-GB" dirty="0" smtClean="0"/>
              <a:t>Jewish and Gentile Christians now are ...</a:t>
            </a:r>
          </a:p>
          <a:p>
            <a:r>
              <a:rPr lang="en-GB" dirty="0" smtClean="0"/>
              <a:t>Equal heirs</a:t>
            </a:r>
          </a:p>
          <a:p>
            <a:r>
              <a:rPr lang="en-GB" dirty="0" smtClean="0"/>
              <a:t>Equal members</a:t>
            </a:r>
          </a:p>
          <a:p>
            <a:r>
              <a:rPr lang="en-GB" dirty="0" smtClean="0"/>
              <a:t>Equal sharers</a:t>
            </a:r>
            <a:endParaRPr lang="en-GB" dirty="0"/>
          </a:p>
        </p:txBody>
      </p:sp>
      <p:pic>
        <p:nvPicPr>
          <p:cNvPr id="44034" name="Picture 2" descr="https://encrypted-tbn0.gstatic.com/images?q=tbn:ANd9GcSpgc7kUBOb3vXkJ6k0AWvDhqSW1VIFrA2PXYCYR-wn36-YW4zR0Q">
            <a:hlinkClick r:id="rId2"/>
          </p:cNvPr>
          <p:cNvPicPr>
            <a:picLocks noChangeAspect="1" noChangeArrowheads="1"/>
          </p:cNvPicPr>
          <p:nvPr/>
        </p:nvPicPr>
        <p:blipFill>
          <a:blip r:embed="rId3" cstate="print"/>
          <a:srcRect/>
          <a:stretch>
            <a:fillRect/>
          </a:stretch>
        </p:blipFill>
        <p:spPr bwMode="auto">
          <a:xfrm>
            <a:off x="3923928" y="4725144"/>
            <a:ext cx="4714875" cy="1409700"/>
          </a:xfrm>
          <a:prstGeom prst="rect">
            <a:avLst/>
          </a:prstGeom>
          <a:noFill/>
        </p:spPr>
      </p:pic>
    </p:spTree>
    <p:extLst>
      <p:ext uri="{BB962C8B-B14F-4D97-AF65-F5344CB8AC3E}">
        <p14:creationId xmlns="" xmlns:p14="http://schemas.microsoft.com/office/powerpoint/2010/main" val="2116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1000" fill="hold"/>
                                        <p:tgtEl>
                                          <p:spTgt spid="44034"/>
                                        </p:tgtEl>
                                        <p:attrNameLst>
                                          <p:attrName>ppt_w</p:attrName>
                                        </p:attrNameLst>
                                      </p:cBhvr>
                                      <p:tavLst>
                                        <p:tav tm="0">
                                          <p:val>
                                            <p:strVal val="#ppt_w*0.70"/>
                                          </p:val>
                                        </p:tav>
                                        <p:tav tm="100000">
                                          <p:val>
                                            <p:strVal val="#ppt_w"/>
                                          </p:val>
                                        </p:tav>
                                      </p:tavLst>
                                    </p:anim>
                                    <p:anim calcmode="lin" valueType="num">
                                      <p:cBhvr>
                                        <p:cTn id="8" dur="1000" fill="hold"/>
                                        <p:tgtEl>
                                          <p:spTgt spid="44034"/>
                                        </p:tgtEl>
                                        <p:attrNameLst>
                                          <p:attrName>ppt_h</p:attrName>
                                        </p:attrNameLst>
                                      </p:cBhvr>
                                      <p:tavLst>
                                        <p:tav tm="0">
                                          <p:val>
                                            <p:strVal val="#ppt_h"/>
                                          </p:val>
                                        </p:tav>
                                        <p:tav tm="100000">
                                          <p:val>
                                            <p:strVal val="#ppt_h"/>
                                          </p:val>
                                        </p:tav>
                                      </p:tavLst>
                                    </p:anim>
                                    <p:animEffect transition="in" filter="fade">
                                      <p:cBhvr>
                                        <p:cTn id="9" dur="1000"/>
                                        <p:tgtEl>
                                          <p:spTgt spid="4403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2">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2">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2">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additive="base">
                                        <p:cTn id="26"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2">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33</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2) Ephesians 2:14-15</a:t>
            </a:r>
          </a:p>
          <a:p>
            <a:r>
              <a:rPr lang="en-GB" dirty="0" smtClean="0"/>
              <a:t>For he himself is our peace, who has made the two one and has destroyed the barrier, the dividing wall of hostility, by abolishing in his flesh the law with its commandments and regulations. </a:t>
            </a:r>
          </a:p>
          <a:p>
            <a:r>
              <a:rPr lang="en-GB" b="1" dirty="0" smtClean="0"/>
              <a:t>Note: </a:t>
            </a:r>
            <a:r>
              <a:rPr lang="en-GB" dirty="0" smtClean="0"/>
              <a:t>the Law of Moses abolished for the Jewish Christians</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34</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dirty="0" smtClean="0"/>
              <a:t>3) Ephesians 2:6-7: God raised us up with Christ and seated us with him in </a:t>
            </a:r>
            <a:r>
              <a:rPr lang="en-GB" b="1" dirty="0" smtClean="0"/>
              <a:t>the heavenly realms </a:t>
            </a:r>
            <a:r>
              <a:rPr lang="en-GB" dirty="0" smtClean="0"/>
              <a:t>in Christ Jesus, in order that ... </a:t>
            </a:r>
          </a:p>
          <a:p>
            <a:r>
              <a:rPr lang="en-GB" dirty="0" smtClean="0"/>
              <a:t>in the coming ages he might show ...</a:t>
            </a:r>
          </a:p>
          <a:p>
            <a:r>
              <a:rPr lang="en-GB" dirty="0" smtClean="0"/>
              <a:t>the incomparable riches of his grace, ...</a:t>
            </a:r>
          </a:p>
          <a:p>
            <a:r>
              <a:rPr lang="en-GB" dirty="0" smtClean="0"/>
              <a:t>expressed in his kindness to us in Christ Jesus. </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35</a:t>
            </a:fld>
            <a:endParaRPr lang="en-GB" dirty="0"/>
          </a:p>
        </p:txBody>
      </p:sp>
      <p:sp>
        <p:nvSpPr>
          <p:cNvPr id="2" name="Content Placeholder 1"/>
          <p:cNvSpPr>
            <a:spLocks noGrp="1"/>
          </p:cNvSpPr>
          <p:nvPr>
            <p:ph idx="1"/>
          </p:nvPr>
        </p:nvSpPr>
        <p:spPr>
          <a:xfrm>
            <a:off x="872067" y="1988840"/>
            <a:ext cx="7408333" cy="4137323"/>
          </a:xfrm>
        </p:spPr>
        <p:txBody>
          <a:bodyPr>
            <a:normAutofit/>
          </a:bodyPr>
          <a:lstStyle/>
          <a:p>
            <a:r>
              <a:rPr lang="en-GB" b="1" dirty="0" smtClean="0">
                <a:solidFill>
                  <a:srgbClr val="FF0000"/>
                </a:solidFill>
              </a:rPr>
              <a:t>Final questions:</a:t>
            </a:r>
          </a:p>
          <a:p>
            <a:r>
              <a:rPr lang="en-GB" dirty="0" smtClean="0"/>
              <a:t>So which commission should we be most involved with?</a:t>
            </a:r>
          </a:p>
          <a:p>
            <a:r>
              <a:rPr lang="en-GB" dirty="0" smtClean="0"/>
              <a:t>That given to the Twelve in Matthew 10?</a:t>
            </a:r>
          </a:p>
          <a:p>
            <a:r>
              <a:rPr lang="en-GB" dirty="0" smtClean="0"/>
              <a:t>That given to the Seventy  Two in Luke 10?</a:t>
            </a:r>
          </a:p>
          <a:p>
            <a:r>
              <a:rPr lang="en-GB" dirty="0" smtClean="0"/>
              <a:t>That given to the Eleven in Matthew 28 &amp; Acts 1?</a:t>
            </a:r>
          </a:p>
          <a:p>
            <a:r>
              <a:rPr lang="en-GB" dirty="0" smtClean="0"/>
              <a:t>That given to Paul in Acts 9?</a:t>
            </a:r>
          </a:p>
          <a:p>
            <a:r>
              <a:rPr lang="en-GB" dirty="0" smtClean="0"/>
              <a:t>That given to Paul in Ephesians 3?</a:t>
            </a:r>
            <a:endParaRPr lang="en-GB" dirty="0"/>
          </a:p>
        </p:txBody>
      </p:sp>
    </p:spTree>
    <p:extLst>
      <p:ext uri="{BB962C8B-B14F-4D97-AF65-F5344CB8AC3E}">
        <p14:creationId xmlns="" xmlns:p14="http://schemas.microsoft.com/office/powerpoint/2010/main" val="21168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20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20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20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20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20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20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44" dur="20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Commissions of Christ      </a:t>
            </a:r>
            <a:fld id="{B0E4B8F2-2EBC-4FCC-960E-5F7EB3046E02}" type="slidenum">
              <a:rPr lang="en-GB" smtClean="0"/>
              <a:pPr/>
              <a:t>4</a:t>
            </a:fld>
            <a:endParaRPr lang="en-GB" dirty="0"/>
          </a:p>
        </p:txBody>
      </p:sp>
      <p:sp>
        <p:nvSpPr>
          <p:cNvPr id="2" name="Content Placeholder 1"/>
          <p:cNvSpPr>
            <a:spLocks noGrp="1"/>
          </p:cNvSpPr>
          <p:nvPr>
            <p:ph idx="1"/>
          </p:nvPr>
        </p:nvSpPr>
        <p:spPr>
          <a:xfrm>
            <a:off x="872067" y="1988840"/>
            <a:ext cx="7408333" cy="4137323"/>
          </a:xfrm>
        </p:spPr>
        <p:txBody>
          <a:bodyPr>
            <a:normAutofit lnSpcReduction="10000"/>
          </a:bodyPr>
          <a:lstStyle/>
          <a:p>
            <a:r>
              <a:rPr lang="en-GB" dirty="0" smtClean="0"/>
              <a:t>Luke 9:1-3:</a:t>
            </a:r>
          </a:p>
          <a:p>
            <a:r>
              <a:rPr lang="en-GB" dirty="0" smtClean="0"/>
              <a:t> 1.  When Jesus had called the Twelve together, he gave them power and authority to drive out all demons and to cure diseases,  and he sent them out to preach the kingdom of God and to heal the sick. </a:t>
            </a:r>
          </a:p>
          <a:p>
            <a:r>
              <a:rPr lang="en-GB" dirty="0" smtClean="0"/>
              <a:t> 3.  He told them: "Take nothing for the journey--no staff, no bag, no bread, no money, no extra tunic. </a:t>
            </a:r>
          </a:p>
          <a:p>
            <a:r>
              <a:rPr lang="en-GB" b="1" dirty="0" smtClean="0"/>
              <a:t>Questions: </a:t>
            </a:r>
            <a:r>
              <a:rPr lang="en-GB" dirty="0" smtClean="0"/>
              <a:t>What is missing? And why?</a:t>
            </a:r>
            <a:endParaRPr lang="en-GB" dirty="0"/>
          </a:p>
        </p:txBody>
      </p:sp>
    </p:spTree>
    <p:extLst>
      <p:ext uri="{BB962C8B-B14F-4D97-AF65-F5344CB8AC3E}">
        <p14:creationId xmlns="" xmlns:p14="http://schemas.microsoft.com/office/powerpoint/2010/main" val="1951059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Commissions of Christ      </a:t>
            </a:r>
            <a:fld id="{B0E4B8F2-2EBC-4FCC-960E-5F7EB3046E02}" type="slidenum">
              <a:rPr lang="en-GB" smtClean="0"/>
              <a:pPr/>
              <a:t>5</a:t>
            </a:fld>
            <a:endParaRPr lang="en-GB" dirty="0"/>
          </a:p>
        </p:txBody>
      </p:sp>
      <p:pic>
        <p:nvPicPr>
          <p:cNvPr id="4" name="Picture 2" descr="https://encrypted-tbn3.gstatic.com/images?q=tbn:ANd9GcQ3b1VwVm_8Zkp9a3U2ZOsKWPLU1hki2MhrnLma__evHAfKBtU-">
            <a:hlinkClick r:id="rId2"/>
          </p:cNvPr>
          <p:cNvPicPr>
            <a:picLocks noGrp="1" noChangeAspect="1" noChangeArrowheads="1"/>
          </p:cNvPicPr>
          <p:nvPr>
            <p:ph idx="1"/>
          </p:nvPr>
        </p:nvPicPr>
        <p:blipFill>
          <a:blip r:embed="rId3" cstate="print"/>
          <a:srcRect/>
          <a:stretch>
            <a:fillRect/>
          </a:stretch>
        </p:blipFill>
        <p:spPr bwMode="auto">
          <a:xfrm>
            <a:off x="4932040" y="1988840"/>
            <a:ext cx="3096344" cy="4470656"/>
          </a:xfrm>
          <a:prstGeom prst="rect">
            <a:avLst/>
          </a:prstGeom>
          <a:noFill/>
        </p:spPr>
      </p:pic>
      <p:sp>
        <p:nvSpPr>
          <p:cNvPr id="5" name="TextBox 4"/>
          <p:cNvSpPr txBox="1"/>
          <p:nvPr/>
        </p:nvSpPr>
        <p:spPr>
          <a:xfrm>
            <a:off x="755576" y="2204864"/>
            <a:ext cx="3528392" cy="3046988"/>
          </a:xfrm>
          <a:prstGeom prst="rect">
            <a:avLst/>
          </a:prstGeom>
          <a:noFill/>
        </p:spPr>
        <p:txBody>
          <a:bodyPr wrap="square" rtlCol="0">
            <a:spAutoFit/>
          </a:bodyPr>
          <a:lstStyle/>
          <a:p>
            <a:r>
              <a:rPr lang="en-GB" sz="3200" dirty="0" smtClean="0"/>
              <a:t>"Do not go among the Gentiles or enter any town of the Samaritans. Go rather to the lost sheep of Israel.”</a:t>
            </a:r>
            <a:endParaRPr lang="en-GB" sz="3200" dirty="0"/>
          </a:p>
        </p:txBody>
      </p:sp>
    </p:spTree>
    <p:extLst>
      <p:ext uri="{BB962C8B-B14F-4D97-AF65-F5344CB8AC3E}">
        <p14:creationId xmlns="" xmlns:p14="http://schemas.microsoft.com/office/powerpoint/2010/main" val="1951059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Commissions of Christ      </a:t>
            </a:r>
            <a:fld id="{B0E4B8F2-2EBC-4FCC-960E-5F7EB3046E02}" type="slidenum">
              <a:rPr lang="en-GB" smtClean="0"/>
              <a:pPr/>
              <a:t>6</a:t>
            </a:fld>
            <a:endParaRPr lang="en-GB" dirty="0"/>
          </a:p>
        </p:txBody>
      </p:sp>
      <p:sp>
        <p:nvSpPr>
          <p:cNvPr id="2" name="Content Placeholder 1"/>
          <p:cNvSpPr>
            <a:spLocks noGrp="1"/>
          </p:cNvSpPr>
          <p:nvPr>
            <p:ph idx="1"/>
          </p:nvPr>
        </p:nvSpPr>
        <p:spPr>
          <a:xfrm>
            <a:off x="872067" y="1988840"/>
            <a:ext cx="7408333" cy="4137323"/>
          </a:xfrm>
        </p:spPr>
        <p:txBody>
          <a:bodyPr>
            <a:normAutofit lnSpcReduction="10000"/>
          </a:bodyPr>
          <a:lstStyle/>
          <a:p>
            <a:r>
              <a:rPr lang="en-GB" dirty="0" smtClean="0"/>
              <a:t>Luke 10:1-4: </a:t>
            </a:r>
          </a:p>
          <a:p>
            <a:r>
              <a:rPr lang="en-GB" dirty="0" smtClean="0"/>
              <a:t>1.  After this the Lord appointed seventy-two  others and sent them two by two ahead of him to every town and place where he was about to go. </a:t>
            </a:r>
          </a:p>
          <a:p>
            <a:r>
              <a:rPr lang="en-GB" dirty="0" smtClean="0"/>
              <a:t>3.  Go! I am sending you out like lambs among wolves. </a:t>
            </a:r>
          </a:p>
          <a:p>
            <a:r>
              <a:rPr lang="en-GB" dirty="0" smtClean="0"/>
              <a:t> 4.  Do not take a purse or bag or sandals; and do not greet anyone on the road. </a:t>
            </a:r>
          </a:p>
          <a:p>
            <a:r>
              <a:rPr lang="en-GB" b="1" dirty="0" smtClean="0"/>
              <a:t>Question: </a:t>
            </a:r>
            <a:r>
              <a:rPr lang="en-GB" dirty="0" smtClean="0"/>
              <a:t>Were they directed to the same people as the Twelve? To whom did they go?</a:t>
            </a:r>
            <a:endParaRPr lang="en-GB" dirty="0"/>
          </a:p>
        </p:txBody>
      </p:sp>
    </p:spTree>
    <p:extLst>
      <p:ext uri="{BB962C8B-B14F-4D97-AF65-F5344CB8AC3E}">
        <p14:creationId xmlns="" xmlns:p14="http://schemas.microsoft.com/office/powerpoint/2010/main" val="1951059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The Commissions of Christ      </a:t>
            </a:r>
            <a:fld id="{B0E4B8F2-2EBC-4FCC-960E-5F7EB3046E02}" type="slidenum">
              <a:rPr lang="en-GB" smtClean="0"/>
              <a:pPr/>
              <a:t>7</a:t>
            </a:fld>
            <a:endParaRPr lang="en-GB" dirty="0"/>
          </a:p>
        </p:txBody>
      </p:sp>
      <p:sp>
        <p:nvSpPr>
          <p:cNvPr id="2" name="Content Placeholder 1"/>
          <p:cNvSpPr>
            <a:spLocks noGrp="1"/>
          </p:cNvSpPr>
          <p:nvPr>
            <p:ph idx="1"/>
          </p:nvPr>
        </p:nvSpPr>
        <p:spPr>
          <a:xfrm>
            <a:off x="872067" y="1988840"/>
            <a:ext cx="6220213" cy="4137323"/>
          </a:xfrm>
        </p:spPr>
        <p:txBody>
          <a:bodyPr>
            <a:normAutofit lnSpcReduction="10000"/>
          </a:bodyPr>
          <a:lstStyle/>
          <a:p>
            <a:r>
              <a:rPr lang="en-GB" dirty="0" smtClean="0"/>
              <a:t>The end of those commissions:</a:t>
            </a:r>
          </a:p>
          <a:p>
            <a:r>
              <a:rPr lang="en-GB" dirty="0" smtClean="0"/>
              <a:t>Luke 22:</a:t>
            </a:r>
          </a:p>
          <a:p>
            <a:r>
              <a:rPr lang="en-GB" dirty="0" smtClean="0"/>
              <a:t>35: Then Jesus asked them, "When I sent you without purse, bag or sandals, did you lack anything?"   </a:t>
            </a:r>
          </a:p>
          <a:p>
            <a:r>
              <a:rPr lang="en-GB" dirty="0" smtClean="0"/>
              <a:t>"Nothing," they answered. </a:t>
            </a:r>
          </a:p>
          <a:p>
            <a:r>
              <a:rPr lang="en-GB" dirty="0" smtClean="0"/>
              <a:t> 36.  He said to them, "But now if you have a purse, take it, and also a bag; and if you don't have a sword, sell your cloak and buy one.”</a:t>
            </a:r>
            <a:endParaRPr lang="en-GB" dirty="0"/>
          </a:p>
        </p:txBody>
      </p:sp>
      <p:pic>
        <p:nvPicPr>
          <p:cNvPr id="6150" name="Picture 6" descr="https://encrypted-tbn2.gstatic.com/images?q=tbn:ANd9GcR3xIESgTJHL2kZ5wukcRl4IvQFJXGHH5cpF0ACEL8pL_9gknQM">
            <a:hlinkClick r:id="rId2"/>
          </p:cNvPr>
          <p:cNvPicPr>
            <a:picLocks noChangeAspect="1" noChangeArrowheads="1"/>
          </p:cNvPicPr>
          <p:nvPr/>
        </p:nvPicPr>
        <p:blipFill>
          <a:blip r:embed="rId3" cstate="print"/>
          <a:srcRect/>
          <a:stretch>
            <a:fillRect/>
          </a:stretch>
        </p:blipFill>
        <p:spPr bwMode="auto">
          <a:xfrm>
            <a:off x="7164288" y="2204864"/>
            <a:ext cx="1584176" cy="3743325"/>
          </a:xfrm>
          <a:prstGeom prst="rect">
            <a:avLst/>
          </a:prstGeom>
          <a:noFill/>
        </p:spPr>
      </p:pic>
    </p:spTree>
    <p:extLst>
      <p:ext uri="{BB962C8B-B14F-4D97-AF65-F5344CB8AC3E}">
        <p14:creationId xmlns="" xmlns:p14="http://schemas.microsoft.com/office/powerpoint/2010/main" val="98541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The Commissions of Christ      </a:t>
            </a:r>
            <a:fld id="{B0E4B8F2-2EBC-4FCC-960E-5F7EB3046E02}" type="slidenum">
              <a:rPr lang="en-GB" smtClean="0"/>
              <a:pPr/>
              <a:t>8</a:t>
            </a:fld>
            <a:endParaRPr lang="en-GB" dirty="0"/>
          </a:p>
        </p:txBody>
      </p:sp>
      <p:sp>
        <p:nvSpPr>
          <p:cNvPr id="2" name="Content Placeholder 1"/>
          <p:cNvSpPr>
            <a:spLocks noGrp="1"/>
          </p:cNvSpPr>
          <p:nvPr>
            <p:ph idx="1"/>
          </p:nvPr>
        </p:nvSpPr>
        <p:spPr>
          <a:xfrm>
            <a:off x="872067" y="1988840"/>
            <a:ext cx="7408333" cy="4137323"/>
          </a:xfrm>
        </p:spPr>
        <p:txBody>
          <a:bodyPr>
            <a:normAutofit lnSpcReduction="10000"/>
          </a:bodyPr>
          <a:lstStyle/>
          <a:p>
            <a:r>
              <a:rPr lang="en-GB" b="1" dirty="0" smtClean="0"/>
              <a:t>A new commission: </a:t>
            </a:r>
            <a:r>
              <a:rPr lang="en-GB" dirty="0" smtClean="0"/>
              <a:t>Matthew 28:16-20: (Read)</a:t>
            </a:r>
          </a:p>
          <a:p>
            <a:r>
              <a:rPr lang="en-GB" dirty="0" smtClean="0"/>
              <a:t>16.  Then the eleven disciples went to Galilee ... Jesus came to them and said, "All authority in heaven and on earth has been given to me. </a:t>
            </a:r>
          </a:p>
          <a:p>
            <a:r>
              <a:rPr lang="en-GB" dirty="0" smtClean="0"/>
              <a:t> 19.  Therefore </a:t>
            </a:r>
            <a:r>
              <a:rPr lang="en-GB" b="1" dirty="0" smtClean="0">
                <a:solidFill>
                  <a:srgbClr val="FF0000"/>
                </a:solidFill>
              </a:rPr>
              <a:t>go and make disciples of all nations</a:t>
            </a:r>
            <a:r>
              <a:rPr lang="en-GB" b="1" dirty="0" smtClean="0"/>
              <a:t>,</a:t>
            </a:r>
            <a:r>
              <a:rPr lang="en-GB" dirty="0" smtClean="0"/>
              <a:t> baptizing them in  the name of the Father and of the Son and of the Holy Spirit, </a:t>
            </a:r>
          </a:p>
          <a:p>
            <a:r>
              <a:rPr lang="en-GB" dirty="0" smtClean="0"/>
              <a:t> 20.  and </a:t>
            </a:r>
            <a:r>
              <a:rPr lang="en-GB" b="1" dirty="0" smtClean="0">
                <a:solidFill>
                  <a:srgbClr val="FF0000"/>
                </a:solidFill>
              </a:rPr>
              <a:t>teaching them to obey everything I have commanded you</a:t>
            </a:r>
            <a:r>
              <a:rPr lang="en-GB" dirty="0" smtClean="0">
                <a:solidFill>
                  <a:srgbClr val="FF0000"/>
                </a:solidFill>
              </a:rPr>
              <a:t>. </a:t>
            </a:r>
            <a:r>
              <a:rPr lang="en-GB" dirty="0" smtClean="0"/>
              <a:t>And surely I am with you always, to the very </a:t>
            </a:r>
            <a:r>
              <a:rPr lang="en-GB" b="1" dirty="0" smtClean="0">
                <a:solidFill>
                  <a:srgbClr val="FF0000"/>
                </a:solidFill>
              </a:rPr>
              <a:t>end of the age."</a:t>
            </a:r>
            <a:endParaRPr lang="en-GB" b="1" dirty="0">
              <a:solidFill>
                <a:srgbClr val="FF0000"/>
              </a:solidFill>
            </a:endParaRPr>
          </a:p>
        </p:txBody>
      </p:sp>
    </p:spTree>
    <p:extLst>
      <p:ext uri="{BB962C8B-B14F-4D97-AF65-F5344CB8AC3E}">
        <p14:creationId xmlns="" xmlns:p14="http://schemas.microsoft.com/office/powerpoint/2010/main" val="203675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The Commissions of Christ      </a:t>
            </a:r>
            <a:fld id="{B0E4B8F2-2EBC-4FCC-960E-5F7EB3046E02}" type="slidenum">
              <a:rPr lang="en-GB" smtClean="0"/>
              <a:pPr/>
              <a:t>9</a:t>
            </a:fld>
            <a:endParaRPr lang="en-GB" dirty="0"/>
          </a:p>
        </p:txBody>
      </p:sp>
      <p:sp>
        <p:nvSpPr>
          <p:cNvPr id="2" name="Content Placeholder 1"/>
          <p:cNvSpPr>
            <a:spLocks noGrp="1"/>
          </p:cNvSpPr>
          <p:nvPr>
            <p:ph idx="1"/>
          </p:nvPr>
        </p:nvSpPr>
        <p:spPr>
          <a:xfrm>
            <a:off x="872067" y="1988840"/>
            <a:ext cx="7408333" cy="4137323"/>
          </a:xfrm>
        </p:spPr>
        <p:txBody>
          <a:bodyPr/>
          <a:lstStyle/>
          <a:p>
            <a:r>
              <a:rPr lang="en-GB" b="1" dirty="0" smtClean="0"/>
              <a:t>Questions: </a:t>
            </a:r>
          </a:p>
          <a:p>
            <a:r>
              <a:rPr lang="en-GB" dirty="0" smtClean="0"/>
              <a:t>When was / is the end of the age?</a:t>
            </a:r>
          </a:p>
          <a:p>
            <a:r>
              <a:rPr lang="en-GB" dirty="0" smtClean="0"/>
              <a:t>What had Jesus commanded and taught them to do which they had to teachers others?</a:t>
            </a:r>
          </a:p>
          <a:p>
            <a:r>
              <a:rPr lang="en-GB" dirty="0" smtClean="0"/>
              <a:t>Did they make disciples of all nations?</a:t>
            </a:r>
          </a:p>
          <a:p>
            <a:endParaRPr lang="en-GB" dirty="0"/>
          </a:p>
        </p:txBody>
      </p:sp>
    </p:spTree>
    <p:extLst>
      <p:ext uri="{BB962C8B-B14F-4D97-AF65-F5344CB8AC3E}">
        <p14:creationId xmlns="" xmlns:p14="http://schemas.microsoft.com/office/powerpoint/2010/main" val="104984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231</TotalTime>
  <Words>2478</Words>
  <Application>Microsoft Office PowerPoint</Application>
  <PresentationFormat>On-screen Show (4:3)</PresentationFormat>
  <Paragraphs>182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The Commissions of Christ      1</vt:lpstr>
      <vt:lpstr>The Commissions of Christ      2</vt:lpstr>
      <vt:lpstr>The Commissions of Christ      3</vt:lpstr>
      <vt:lpstr>The Commissions of Christ      4</vt:lpstr>
      <vt:lpstr>The Commissions of Christ      5</vt:lpstr>
      <vt:lpstr>The Commissions of Christ      6</vt:lpstr>
      <vt:lpstr>The Commissions of Christ      7</vt:lpstr>
      <vt:lpstr>The Commissions of Christ      8</vt:lpstr>
      <vt:lpstr>The Commissions of Christ      9</vt:lpstr>
      <vt:lpstr>The Commissions of Christ      10</vt:lpstr>
      <vt:lpstr>The Commissions of Christ      11</vt:lpstr>
      <vt:lpstr>The Commissions of Christ      12</vt:lpstr>
      <vt:lpstr>The Commissions of Christ      13</vt:lpstr>
      <vt:lpstr>The Commissions of Christ      14</vt:lpstr>
      <vt:lpstr>The Commissions of Christ      15</vt:lpstr>
      <vt:lpstr>The Commissions of Christ      16</vt:lpstr>
      <vt:lpstr>The Commissions of Christ      17</vt:lpstr>
      <vt:lpstr>The Commissions of Christ      18</vt:lpstr>
      <vt:lpstr>The Commissions of Christ      19</vt:lpstr>
      <vt:lpstr>The Commissions of Christ      20</vt:lpstr>
      <vt:lpstr>The Commissions of Christ      21</vt:lpstr>
      <vt:lpstr>The Commissions of Christ      22</vt:lpstr>
      <vt:lpstr>The Commissions of Christ      23</vt:lpstr>
      <vt:lpstr>The Commissions of Christ      24</vt:lpstr>
      <vt:lpstr>The Commissions of Christ      25</vt:lpstr>
      <vt:lpstr>The Commissions of Christ      26</vt:lpstr>
      <vt:lpstr>The Commissions of Christ      27</vt:lpstr>
      <vt:lpstr>The Commissions of Christ      28</vt:lpstr>
      <vt:lpstr>The Commissions of Christ      29</vt:lpstr>
      <vt:lpstr>The Commissions of Christ      30</vt:lpstr>
      <vt:lpstr>The Commissions of Christ      31</vt:lpstr>
      <vt:lpstr>The Commissions of Christ      32</vt:lpstr>
      <vt:lpstr>The Commissions of Christ      33</vt:lpstr>
      <vt:lpstr>The Commissions of Christ      34</vt:lpstr>
      <vt:lpstr>The Commissions of Christ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Commissions  of Christ</dc:title>
  <dc:creator>Toshiba</dc:creator>
  <cp:lastModifiedBy>Michael Penny</cp:lastModifiedBy>
  <cp:revision>34</cp:revision>
  <dcterms:created xsi:type="dcterms:W3CDTF">2014-08-11T09:18:46Z</dcterms:created>
  <dcterms:modified xsi:type="dcterms:W3CDTF">2014-09-18T07:29:54Z</dcterms:modified>
</cp:coreProperties>
</file>